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46_2461FB10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29"/>
  </p:notesMasterIdLst>
  <p:sldIdLst>
    <p:sldId id="256" r:id="rId3"/>
    <p:sldId id="307" r:id="rId4"/>
    <p:sldId id="258" r:id="rId5"/>
    <p:sldId id="260" r:id="rId6"/>
    <p:sldId id="327" r:id="rId7"/>
    <p:sldId id="324" r:id="rId8"/>
    <p:sldId id="328" r:id="rId9"/>
    <p:sldId id="326" r:id="rId10"/>
    <p:sldId id="309" r:id="rId11"/>
    <p:sldId id="315" r:id="rId12"/>
    <p:sldId id="2501" r:id="rId13"/>
    <p:sldId id="310" r:id="rId14"/>
    <p:sldId id="2504" r:id="rId15"/>
    <p:sldId id="311" r:id="rId16"/>
    <p:sldId id="320" r:id="rId17"/>
    <p:sldId id="321" r:id="rId18"/>
    <p:sldId id="2510" r:id="rId19"/>
    <p:sldId id="2509" r:id="rId20"/>
    <p:sldId id="2511" r:id="rId21"/>
    <p:sldId id="312" r:id="rId22"/>
    <p:sldId id="313" r:id="rId23"/>
    <p:sldId id="2505" r:id="rId24"/>
    <p:sldId id="2506" r:id="rId25"/>
    <p:sldId id="2507" r:id="rId26"/>
    <p:sldId id="259" r:id="rId27"/>
    <p:sldId id="2508" r:id="rId28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30"/>
      <p:bold r:id="rId31"/>
    </p:embeddedFont>
    <p:embeddedFont>
      <p:font typeface="Arimo" panose="020B0604020202020204" charset="0"/>
      <p:regular r:id="rId32"/>
      <p:bold r:id="rId33"/>
      <p:italic r:id="rId34"/>
      <p:boldItalic r:id="rId35"/>
    </p:embeddedFont>
    <p:embeddedFont>
      <p:font typeface="Bebas Neue" panose="020B0606020202050201" pitchFamily="34" charset="0"/>
      <p:regular r:id="rId36"/>
    </p:embeddedFont>
    <p:embeddedFont>
      <p:font typeface="Fira Sans Condensed" panose="020B0503050000020004" pitchFamily="34" charset="0"/>
      <p:regular r:id="rId37"/>
      <p:bold r:id="rId38"/>
      <p:italic r:id="rId39"/>
      <p:boldItalic r:id="rId40"/>
    </p:embeddedFont>
    <p:embeddedFont>
      <p:font typeface="Josefin Sans" pitchFamily="2" charset="-93"/>
      <p:regular r:id="rId41"/>
      <p:bold r:id="rId42"/>
      <p:italic r:id="rId43"/>
      <p:boldItalic r:id="rId44"/>
    </p:embeddedFont>
    <p:embeddedFont>
      <p:font typeface="Jost" panose="020B0604020202020204" charset="0"/>
      <p:regular r:id="rId45"/>
      <p:bold r:id="rId46"/>
      <p:italic r:id="rId47"/>
      <p:boldItalic r:id="rId48"/>
    </p:embeddedFont>
    <p:embeddedFont>
      <p:font typeface="Nunito Light" pitchFamily="2" charset="-93"/>
      <p:regular r:id="rId49"/>
      <p:italic r:id="rId50"/>
    </p:embeddedFont>
    <p:embeddedFont>
      <p:font typeface="PT Sans" panose="020B0503020203020204" pitchFamily="34" charset="0"/>
      <p:regular r:id="rId51"/>
      <p:bold r:id="rId52"/>
      <p:italic r:id="rId53"/>
      <p:boldItalic r:id="rId54"/>
    </p:embeddedFont>
    <p:embeddedFont>
      <p:font typeface="Roboto Condensed Light" panose="02000000000000000000" pitchFamily="2" charset="0"/>
      <p:regular r:id="rId55"/>
      <p: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E060D1F-A73E-F8BC-F26D-2254F3849FAD}" name="Trần Thị Mỹ Nhung" initials="TTMN" userId="Trần Thị Mỹ Nhung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5D2D"/>
    <a:srgbClr val="472919"/>
    <a:srgbClr val="B86D42"/>
    <a:srgbClr val="895437"/>
    <a:srgbClr val="E0C2B2"/>
    <a:srgbClr val="C0AA9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B9832F-E913-46DD-AE01-BA7E1D4C4A75}" v="2062" dt="2022-12-23T08:42:04.808"/>
  </p1510:revLst>
</p1510:revInfo>
</file>

<file path=ppt/tableStyles.xml><?xml version="1.0" encoding="utf-8"?>
<a:tblStyleLst xmlns:a="http://schemas.openxmlformats.org/drawingml/2006/main" def="{732B177B-6CDA-40B9-993A-80F6F2841C4D}">
  <a:tblStyle styleId="{732B177B-6CDA-40B9-993A-80F6F2841C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17A521-76B9-46A5-B308-94F02FFFC0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microsoft.com/office/2018/10/relationships/authors" Target="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6/11/relationships/changesInfo" Target="changesInfos/changesInfo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d716384e9990385d79d430c6056bd99adeac252a689d54a4a0f8ea449e2f24e6::" providerId="AD" clId="Web-{F1B88815-34A8-267E-EC4D-8A91D02F3992}"/>
    <pc:docChg chg="modSld">
      <pc:chgData name="Guest User" userId="S::urn:spo:anon#d716384e9990385d79d430c6056bd99adeac252a689d54a4a0f8ea449e2f24e6::" providerId="AD" clId="Web-{F1B88815-34A8-267E-EC4D-8A91D02F3992}" dt="2022-12-20T16:15:26.154" v="42"/>
      <pc:docMkLst>
        <pc:docMk/>
      </pc:docMkLst>
      <pc:sldChg chg="delSp modSp">
        <pc:chgData name="Guest User" userId="S::urn:spo:anon#d716384e9990385d79d430c6056bd99adeac252a689d54a4a0f8ea449e2f24e6::" providerId="AD" clId="Web-{F1B88815-34A8-267E-EC4D-8A91D02F3992}" dt="2022-12-20T16:15:26.154" v="42"/>
        <pc:sldMkLst>
          <pc:docMk/>
          <pc:sldMk cId="1609621275" sldId="316"/>
        </pc:sldMkLst>
        <pc:spChg chg="del">
          <ac:chgData name="Guest User" userId="S::urn:spo:anon#d716384e9990385d79d430c6056bd99adeac252a689d54a4a0f8ea449e2f24e6::" providerId="AD" clId="Web-{F1B88815-34A8-267E-EC4D-8A91D02F3992}" dt="2022-12-20T16:14:05.355" v="0"/>
          <ac:spMkLst>
            <pc:docMk/>
            <pc:sldMk cId="1609621275" sldId="316"/>
            <ac:spMk id="3" creationId="{918110CE-E3B6-A78F-9E69-20396E6F77C0}"/>
          </ac:spMkLst>
        </pc:spChg>
        <pc:graphicFrameChg chg="mod modGraphic">
          <ac:chgData name="Guest User" userId="S::urn:spo:anon#d716384e9990385d79d430c6056bd99adeac252a689d54a4a0f8ea449e2f24e6::" providerId="AD" clId="Web-{F1B88815-34A8-267E-EC4D-8A91D02F3992}" dt="2022-12-20T16:15:26.154" v="42"/>
          <ac:graphicFrameMkLst>
            <pc:docMk/>
            <pc:sldMk cId="1609621275" sldId="316"/>
            <ac:graphicFrameMk id="189" creationId="{00000000-0000-0000-0000-000000000000}"/>
          </ac:graphicFrameMkLst>
        </pc:graphicFrameChg>
      </pc:sldChg>
    </pc:docChg>
  </pc:docChgLst>
  <pc:docChgLst>
    <pc:chgData name="Trần Thị Ngọc Ánh" userId="S::20521083@ms.uit.edu.vn::f784e393-8cc2-4e2e-9052-346aa3cbf5ea" providerId="AD" clId="Web-{A022D57D-004A-1D6B-2263-F2EB6F9FB425}"/>
    <pc:docChg chg="modSld">
      <pc:chgData name="Trần Thị Ngọc Ánh" userId="S::20521083@ms.uit.edu.vn::f784e393-8cc2-4e2e-9052-346aa3cbf5ea" providerId="AD" clId="Web-{A022D57D-004A-1D6B-2263-F2EB6F9FB425}" dt="2022-12-19T15:52:27.488" v="15" actId="1076"/>
      <pc:docMkLst>
        <pc:docMk/>
      </pc:docMkLst>
      <pc:sldChg chg="modSp">
        <pc:chgData name="Trần Thị Ngọc Ánh" userId="S::20521083@ms.uit.edu.vn::f784e393-8cc2-4e2e-9052-346aa3cbf5ea" providerId="AD" clId="Web-{A022D57D-004A-1D6B-2263-F2EB6F9FB425}" dt="2022-12-19T15:52:27.488" v="15" actId="1076"/>
        <pc:sldMkLst>
          <pc:docMk/>
          <pc:sldMk cId="0" sldId="256"/>
        </pc:sldMkLst>
        <pc:spChg chg="mod">
          <ac:chgData name="Trần Thị Ngọc Ánh" userId="S::20521083@ms.uit.edu.vn::f784e393-8cc2-4e2e-9052-346aa3cbf5ea" providerId="AD" clId="Web-{A022D57D-004A-1D6B-2263-F2EB6F9FB425}" dt="2022-12-19T15:52:21.378" v="13" actId="20577"/>
          <ac:spMkLst>
            <pc:docMk/>
            <pc:sldMk cId="0" sldId="256"/>
            <ac:spMk id="179" creationId="{00000000-0000-0000-0000-000000000000}"/>
          </ac:spMkLst>
        </pc:spChg>
        <pc:spChg chg="mod">
          <ac:chgData name="Trần Thị Ngọc Ánh" userId="S::20521083@ms.uit.edu.vn::f784e393-8cc2-4e2e-9052-346aa3cbf5ea" providerId="AD" clId="Web-{A022D57D-004A-1D6B-2263-F2EB6F9FB425}" dt="2022-12-19T15:52:27.488" v="15" actId="1076"/>
          <ac:spMkLst>
            <pc:docMk/>
            <pc:sldMk cId="0" sldId="256"/>
            <ac:spMk id="180" creationId="{00000000-0000-0000-0000-000000000000}"/>
          </ac:spMkLst>
        </pc:spChg>
      </pc:sldChg>
    </pc:docChg>
  </pc:docChgLst>
  <pc:docChgLst>
    <pc:chgData name="Nguyễn Hữu Long" userId="S::20521569@ms.uit.edu.vn::5238396e-858a-4728-9de7-1b0aed0aadbb" providerId="AD" clId="Web-{D5D19EFB-4273-74A5-DF05-6AB8F40C8819}"/>
    <pc:docChg chg="addSld delSld modSld">
      <pc:chgData name="Nguyễn Hữu Long" userId="S::20521569@ms.uit.edu.vn::5238396e-858a-4728-9de7-1b0aed0aadbb" providerId="AD" clId="Web-{D5D19EFB-4273-74A5-DF05-6AB8F40C8819}" dt="2022-12-21T05:08:43.234" v="15" actId="20577"/>
      <pc:docMkLst>
        <pc:docMk/>
      </pc:docMkLst>
      <pc:sldChg chg="modSp">
        <pc:chgData name="Nguyễn Hữu Long" userId="S::20521569@ms.uit.edu.vn::5238396e-858a-4728-9de7-1b0aed0aadbb" providerId="AD" clId="Web-{D5D19EFB-4273-74A5-DF05-6AB8F40C8819}" dt="2022-12-21T04:42:38.927" v="12" actId="20577"/>
        <pc:sldMkLst>
          <pc:docMk/>
          <pc:sldMk cId="0" sldId="257"/>
        </pc:sldMkLst>
        <pc:spChg chg="mod">
          <ac:chgData name="Nguyễn Hữu Long" userId="S::20521569@ms.uit.edu.vn::5238396e-858a-4728-9de7-1b0aed0aadbb" providerId="AD" clId="Web-{D5D19EFB-4273-74A5-DF05-6AB8F40C8819}" dt="2022-12-21T04:42:38.927" v="12" actId="20577"/>
          <ac:spMkLst>
            <pc:docMk/>
            <pc:sldMk cId="0" sldId="257"/>
            <ac:spMk id="187" creationId="{00000000-0000-0000-0000-000000000000}"/>
          </ac:spMkLst>
        </pc:spChg>
      </pc:sldChg>
      <pc:sldChg chg="delSp modSp">
        <pc:chgData name="Nguyễn Hữu Long" userId="S::20521569@ms.uit.edu.vn::5238396e-858a-4728-9de7-1b0aed0aadbb" providerId="AD" clId="Web-{D5D19EFB-4273-74A5-DF05-6AB8F40C8819}" dt="2022-12-21T04:39:27.540" v="3"/>
        <pc:sldMkLst>
          <pc:docMk/>
          <pc:sldMk cId="228960701" sldId="313"/>
        </pc:sldMkLst>
        <pc:spChg chg="del mod">
          <ac:chgData name="Nguyễn Hữu Long" userId="S::20521569@ms.uit.edu.vn::5238396e-858a-4728-9de7-1b0aed0aadbb" providerId="AD" clId="Web-{D5D19EFB-4273-74A5-DF05-6AB8F40C8819}" dt="2022-12-21T04:39:27.540" v="3"/>
          <ac:spMkLst>
            <pc:docMk/>
            <pc:sldMk cId="228960701" sldId="313"/>
            <ac:spMk id="237" creationId="{00000000-0000-0000-0000-000000000000}"/>
          </ac:spMkLst>
        </pc:spChg>
      </pc:sldChg>
      <pc:sldChg chg="new del">
        <pc:chgData name="Nguyễn Hữu Long" userId="S::20521569@ms.uit.edu.vn::5238396e-858a-4728-9de7-1b0aed0aadbb" providerId="AD" clId="Web-{D5D19EFB-4273-74A5-DF05-6AB8F40C8819}" dt="2022-12-21T04:41:50.847" v="5"/>
        <pc:sldMkLst>
          <pc:docMk/>
          <pc:sldMk cId="267203647" sldId="329"/>
        </pc:sldMkLst>
      </pc:sldChg>
      <pc:sldChg chg="modSp">
        <pc:chgData name="Nguyễn Hữu Long" userId="S::20521569@ms.uit.edu.vn::5238396e-858a-4728-9de7-1b0aed0aadbb" providerId="AD" clId="Web-{D5D19EFB-4273-74A5-DF05-6AB8F40C8819}" dt="2022-12-21T05:08:43.234" v="15" actId="20577"/>
        <pc:sldMkLst>
          <pc:docMk/>
          <pc:sldMk cId="972439733" sldId="2506"/>
        </pc:sldMkLst>
        <pc:spChg chg="mod">
          <ac:chgData name="Nguyễn Hữu Long" userId="S::20521569@ms.uit.edu.vn::5238396e-858a-4728-9de7-1b0aed0aadbb" providerId="AD" clId="Web-{D5D19EFB-4273-74A5-DF05-6AB8F40C8819}" dt="2022-12-21T05:08:43.234" v="15" actId="20577"/>
          <ac:spMkLst>
            <pc:docMk/>
            <pc:sldMk cId="972439733" sldId="2506"/>
            <ac:spMk id="292" creationId="{00000000-0000-0000-0000-000000000000}"/>
          </ac:spMkLst>
        </pc:spChg>
      </pc:sldChg>
    </pc:docChg>
  </pc:docChgLst>
  <pc:docChgLst>
    <pc:chgData name="Guest User" userId="S::urn:spo:anon#d716384e9990385d79d430c6056bd99adeac252a689d54a4a0f8ea449e2f24e6::" providerId="AD" clId="Web-{4D1FD49D-B587-9725-36C3-3FD3AF86CFC8}"/>
    <pc:docChg chg="modSld">
      <pc:chgData name="Guest User" userId="S::urn:spo:anon#d716384e9990385d79d430c6056bd99adeac252a689d54a4a0f8ea449e2f24e6::" providerId="AD" clId="Web-{4D1FD49D-B587-9725-36C3-3FD3AF86CFC8}" dt="2022-12-20T16:11:47.037" v="122"/>
      <pc:docMkLst>
        <pc:docMk/>
      </pc:docMkLst>
      <pc:sldChg chg="addSp delSp modSp">
        <pc:chgData name="Guest User" userId="S::urn:spo:anon#d716384e9990385d79d430c6056bd99adeac252a689d54a4a0f8ea449e2f24e6::" providerId="AD" clId="Web-{4D1FD49D-B587-9725-36C3-3FD3AF86CFC8}" dt="2022-12-20T16:11:47.037" v="122"/>
        <pc:sldMkLst>
          <pc:docMk/>
          <pc:sldMk cId="1609621275" sldId="316"/>
        </pc:sldMkLst>
        <pc:spChg chg="add mod">
          <ac:chgData name="Guest User" userId="S::urn:spo:anon#d716384e9990385d79d430c6056bd99adeac252a689d54a4a0f8ea449e2f24e6::" providerId="AD" clId="Web-{4D1FD49D-B587-9725-36C3-3FD3AF86CFC8}" dt="2022-12-20T16:07:20.997" v="7"/>
          <ac:spMkLst>
            <pc:docMk/>
            <pc:sldMk cId="1609621275" sldId="316"/>
            <ac:spMk id="3" creationId="{918110CE-E3B6-A78F-9E69-20396E6F77C0}"/>
          </ac:spMkLst>
        </pc:spChg>
        <pc:spChg chg="mod">
          <ac:chgData name="Guest User" userId="S::urn:spo:anon#d716384e9990385d79d430c6056bd99adeac252a689d54a4a0f8ea449e2f24e6::" providerId="AD" clId="Web-{4D1FD49D-B587-9725-36C3-3FD3AF86CFC8}" dt="2022-12-20T16:07:05.325" v="4" actId="20577"/>
          <ac:spMkLst>
            <pc:docMk/>
            <pc:sldMk cId="1609621275" sldId="316"/>
            <ac:spMk id="187" creationId="{00000000-0000-0000-0000-000000000000}"/>
          </ac:spMkLst>
        </pc:spChg>
        <pc:spChg chg="del mod">
          <ac:chgData name="Guest User" userId="S::urn:spo:anon#d716384e9990385d79d430c6056bd99adeac252a689d54a4a0f8ea449e2f24e6::" providerId="AD" clId="Web-{4D1FD49D-B587-9725-36C3-3FD3AF86CFC8}" dt="2022-12-20T16:07:20.997" v="7"/>
          <ac:spMkLst>
            <pc:docMk/>
            <pc:sldMk cId="1609621275" sldId="316"/>
            <ac:spMk id="188" creationId="{00000000-0000-0000-0000-000000000000}"/>
          </ac:spMkLst>
        </pc:spChg>
        <pc:graphicFrameChg chg="mod modGraphic">
          <ac:chgData name="Guest User" userId="S::urn:spo:anon#d716384e9990385d79d430c6056bd99adeac252a689d54a4a0f8ea449e2f24e6::" providerId="AD" clId="Web-{4D1FD49D-B587-9725-36C3-3FD3AF86CFC8}" dt="2022-12-20T16:11:47.037" v="122"/>
          <ac:graphicFrameMkLst>
            <pc:docMk/>
            <pc:sldMk cId="1609621275" sldId="316"/>
            <ac:graphicFrameMk id="189" creationId="{00000000-0000-0000-0000-000000000000}"/>
          </ac:graphicFrameMkLst>
        </pc:graphicFrameChg>
      </pc:sldChg>
    </pc:docChg>
  </pc:docChgLst>
  <pc:docChgLst>
    <pc:chgData name="Trần Trọng Tín" userId="S::20520811@ms.uit.edu.vn::24418142-2a09-4be9-9b58-4f2637bb25f2" providerId="AD" clId="Web-{5969ED5D-485E-43AB-C5EB-3A2B14EA4852}"/>
    <pc:docChg chg="addSld modSld">
      <pc:chgData name="Trần Trọng Tín" userId="S::20520811@ms.uit.edu.vn::24418142-2a09-4be9-9b58-4f2637bb25f2" providerId="AD" clId="Web-{5969ED5D-485E-43AB-C5EB-3A2B14EA4852}" dt="2022-12-21T04:59:10.561" v="211" actId="1076"/>
      <pc:docMkLst>
        <pc:docMk/>
      </pc:docMkLst>
      <pc:sldChg chg="addSp delSp modSp">
        <pc:chgData name="Trần Trọng Tín" userId="S::20520811@ms.uit.edu.vn::24418142-2a09-4be9-9b58-4f2637bb25f2" providerId="AD" clId="Web-{5969ED5D-485E-43AB-C5EB-3A2B14EA4852}" dt="2022-12-21T04:59:10.561" v="211" actId="1076"/>
        <pc:sldMkLst>
          <pc:docMk/>
          <pc:sldMk cId="0" sldId="264"/>
        </pc:sldMkLst>
        <pc:spChg chg="add del mod">
          <ac:chgData name="Trần Trọng Tín" userId="S::20520811@ms.uit.edu.vn::24418142-2a09-4be9-9b58-4f2637bb25f2" providerId="AD" clId="Web-{5969ED5D-485E-43AB-C5EB-3A2B14EA4852}" dt="2022-12-21T04:46:33.203" v="96"/>
          <ac:spMkLst>
            <pc:docMk/>
            <pc:sldMk cId="0" sldId="264"/>
            <ac:spMk id="3" creationId="{D1C3FB10-129B-546F-E7B5-2133AA9C02D0}"/>
          </ac:spMkLst>
        </pc:spChg>
        <pc:spChg chg="add del mod">
          <ac:chgData name="Trần Trọng Tín" userId="S::20520811@ms.uit.edu.vn::24418142-2a09-4be9-9b58-4f2637bb25f2" providerId="AD" clId="Web-{5969ED5D-485E-43AB-C5EB-3A2B14EA4852}" dt="2022-12-21T04:46:37.313" v="97"/>
          <ac:spMkLst>
            <pc:docMk/>
            <pc:sldMk cId="0" sldId="264"/>
            <ac:spMk id="5" creationId="{89B4F3FB-B6A8-6EB5-2A62-A30501140DEA}"/>
          </ac:spMkLst>
        </pc:spChg>
        <pc:spChg chg="add del mod">
          <ac:chgData name="Trần Trọng Tín" userId="S::20520811@ms.uit.edu.vn::24418142-2a09-4be9-9b58-4f2637bb25f2" providerId="AD" clId="Web-{5969ED5D-485E-43AB-C5EB-3A2B14EA4852}" dt="2022-12-21T04:45:18.450" v="62"/>
          <ac:spMkLst>
            <pc:docMk/>
            <pc:sldMk cId="0" sldId="264"/>
            <ac:spMk id="7" creationId="{DB99A126-16B8-23DA-B53F-797105866F31}"/>
          </ac:spMkLst>
        </pc:spChg>
        <pc:spChg chg="add del">
          <ac:chgData name="Trần Trọng Tín" userId="S::20520811@ms.uit.edu.vn::24418142-2a09-4be9-9b58-4f2637bb25f2" providerId="AD" clId="Web-{5969ED5D-485E-43AB-C5EB-3A2B14EA4852}" dt="2022-12-21T04:44:47.433" v="50"/>
          <ac:spMkLst>
            <pc:docMk/>
            <pc:sldMk cId="0" sldId="264"/>
            <ac:spMk id="9" creationId="{9B709548-20F6-BCF1-833C-8D2BD8FB646D}"/>
          </ac:spMkLst>
        </pc:spChg>
        <pc:spChg chg="del mod">
          <ac:chgData name="Trần Trọng Tín" userId="S::20520811@ms.uit.edu.vn::24418142-2a09-4be9-9b58-4f2637bb25f2" providerId="AD" clId="Web-{5969ED5D-485E-43AB-C5EB-3A2B14EA4852}" dt="2022-12-21T04:51:14.558" v="173"/>
          <ac:spMkLst>
            <pc:docMk/>
            <pc:sldMk cId="0" sldId="264"/>
            <ac:spMk id="291" creationId="{00000000-0000-0000-0000-000000000000}"/>
          </ac:spMkLst>
        </pc:spChg>
        <pc:spChg chg="mod">
          <ac:chgData name="Trần Trọng Tín" userId="S::20520811@ms.uit.edu.vn::24418142-2a09-4be9-9b58-4f2637bb25f2" providerId="AD" clId="Web-{5969ED5D-485E-43AB-C5EB-3A2B14EA4852}" dt="2022-12-21T04:51:32.184" v="178" actId="1076"/>
          <ac:spMkLst>
            <pc:docMk/>
            <pc:sldMk cId="0" sldId="264"/>
            <ac:spMk id="292" creationId="{00000000-0000-0000-0000-000000000000}"/>
          </ac:spMkLst>
        </pc:spChg>
        <pc:spChg chg="mod">
          <ac:chgData name="Trần Trọng Tín" userId="S::20520811@ms.uit.edu.vn::24418142-2a09-4be9-9b58-4f2637bb25f2" providerId="AD" clId="Web-{5969ED5D-485E-43AB-C5EB-3A2B14EA4852}" dt="2022-12-21T04:59:10.280" v="209" actId="1076"/>
          <ac:spMkLst>
            <pc:docMk/>
            <pc:sldMk cId="0" sldId="264"/>
            <ac:spMk id="293" creationId="{00000000-0000-0000-0000-000000000000}"/>
          </ac:spMkLst>
        </pc:spChg>
        <pc:spChg chg="mod">
          <ac:chgData name="Trần Trọng Tín" userId="S::20520811@ms.uit.edu.vn::24418142-2a09-4be9-9b58-4f2637bb25f2" providerId="AD" clId="Web-{5969ED5D-485E-43AB-C5EB-3A2B14EA4852}" dt="2022-12-21T04:51:43.496" v="181" actId="1076"/>
          <ac:spMkLst>
            <pc:docMk/>
            <pc:sldMk cId="0" sldId="264"/>
            <ac:spMk id="294" creationId="{00000000-0000-0000-0000-000000000000}"/>
          </ac:spMkLst>
        </pc:spChg>
        <pc:spChg chg="mod">
          <ac:chgData name="Trần Trọng Tín" userId="S::20520811@ms.uit.edu.vn::24418142-2a09-4be9-9b58-4f2637bb25f2" providerId="AD" clId="Web-{5969ED5D-485E-43AB-C5EB-3A2B14EA4852}" dt="2022-12-21T04:59:10.561" v="211" actId="1076"/>
          <ac:spMkLst>
            <pc:docMk/>
            <pc:sldMk cId="0" sldId="264"/>
            <ac:spMk id="295" creationId="{00000000-0000-0000-0000-000000000000}"/>
          </ac:spMkLst>
        </pc:spChg>
        <pc:spChg chg="mod">
          <ac:chgData name="Trần Trọng Tín" userId="S::20520811@ms.uit.edu.vn::24418142-2a09-4be9-9b58-4f2637bb25f2" providerId="AD" clId="Web-{5969ED5D-485E-43AB-C5EB-3A2B14EA4852}" dt="2022-12-21T04:54:51.879" v="202" actId="1076"/>
          <ac:spMkLst>
            <pc:docMk/>
            <pc:sldMk cId="0" sldId="264"/>
            <ac:spMk id="296" creationId="{00000000-0000-0000-0000-000000000000}"/>
          </ac:spMkLst>
        </pc:spChg>
        <pc:spChg chg="del">
          <ac:chgData name="Trần Trọng Tín" userId="S::20520811@ms.uit.edu.vn::24418142-2a09-4be9-9b58-4f2637bb25f2" providerId="AD" clId="Web-{5969ED5D-485E-43AB-C5EB-3A2B14EA4852}" dt="2022-12-21T04:44:06.010" v="33"/>
          <ac:spMkLst>
            <pc:docMk/>
            <pc:sldMk cId="0" sldId="264"/>
            <ac:spMk id="297" creationId="{00000000-0000-0000-0000-000000000000}"/>
          </ac:spMkLst>
        </pc:spChg>
        <pc:spChg chg="del">
          <ac:chgData name="Trần Trọng Tín" userId="S::20520811@ms.uit.edu.vn::24418142-2a09-4be9-9b58-4f2637bb25f2" providerId="AD" clId="Web-{5969ED5D-485E-43AB-C5EB-3A2B14EA4852}" dt="2022-12-21T04:44:05.854" v="32"/>
          <ac:spMkLst>
            <pc:docMk/>
            <pc:sldMk cId="0" sldId="264"/>
            <ac:spMk id="298" creationId="{00000000-0000-0000-0000-000000000000}"/>
          </ac:spMkLst>
        </pc:spChg>
        <pc:spChg chg="del mod">
          <ac:chgData name="Trần Trọng Tín" userId="S::20520811@ms.uit.edu.vn::24418142-2a09-4be9-9b58-4f2637bb25f2" providerId="AD" clId="Web-{5969ED5D-485E-43AB-C5EB-3A2B14EA4852}" dt="2022-12-21T04:51:10.386" v="172"/>
          <ac:spMkLst>
            <pc:docMk/>
            <pc:sldMk cId="0" sldId="264"/>
            <ac:spMk id="299" creationId="{00000000-0000-0000-0000-000000000000}"/>
          </ac:spMkLst>
        </pc:spChg>
        <pc:spChg chg="del">
          <ac:chgData name="Trần Trọng Tín" userId="S::20520811@ms.uit.edu.vn::24418142-2a09-4be9-9b58-4f2637bb25f2" providerId="AD" clId="Web-{5969ED5D-485E-43AB-C5EB-3A2B14EA4852}" dt="2022-12-21T04:44:05.682" v="31"/>
          <ac:spMkLst>
            <pc:docMk/>
            <pc:sldMk cId="0" sldId="264"/>
            <ac:spMk id="300" creationId="{00000000-0000-0000-0000-000000000000}"/>
          </ac:spMkLst>
        </pc:spChg>
        <pc:spChg chg="mod">
          <ac:chgData name="Trần Trọng Tín" userId="S::20520811@ms.uit.edu.vn::24418142-2a09-4be9-9b58-4f2637bb25f2" providerId="AD" clId="Web-{5969ED5D-485E-43AB-C5EB-3A2B14EA4852}" dt="2022-12-21T04:51:02.073" v="170" actId="688"/>
          <ac:spMkLst>
            <pc:docMk/>
            <pc:sldMk cId="0" sldId="264"/>
            <ac:spMk id="321" creationId="{00000000-0000-0000-0000-000000000000}"/>
          </ac:spMkLst>
        </pc:spChg>
        <pc:grpChg chg="add del mod">
          <ac:chgData name="Trần Trọng Tín" userId="S::20520811@ms.uit.edu.vn::24418142-2a09-4be9-9b58-4f2637bb25f2" providerId="AD" clId="Web-{5969ED5D-485E-43AB-C5EB-3A2B14EA4852}" dt="2022-12-21T04:51:36.512" v="179"/>
          <ac:grpSpMkLst>
            <pc:docMk/>
            <pc:sldMk cId="0" sldId="264"/>
            <ac:grpSpMk id="301" creationId="{00000000-0000-0000-0000-000000000000}"/>
          </ac:grpSpMkLst>
        </pc:grpChg>
        <pc:grpChg chg="del mod">
          <ac:chgData name="Trần Trọng Tín" userId="S::20520811@ms.uit.edu.vn::24418142-2a09-4be9-9b58-4f2637bb25f2" providerId="AD" clId="Web-{5969ED5D-485E-43AB-C5EB-3A2B14EA4852}" dt="2022-12-21T04:51:06.214" v="171"/>
          <ac:grpSpMkLst>
            <pc:docMk/>
            <pc:sldMk cId="0" sldId="264"/>
            <ac:grpSpMk id="320" creationId="{00000000-0000-0000-0000-000000000000}"/>
          </ac:grpSpMkLst>
        </pc:grpChg>
        <pc:grpChg chg="del">
          <ac:chgData name="Trần Trọng Tín" userId="S::20520811@ms.uit.edu.vn::24418142-2a09-4be9-9b58-4f2637bb25f2" providerId="AD" clId="Web-{5969ED5D-485E-43AB-C5EB-3A2B14EA4852}" dt="2022-12-21T04:44:05.682" v="30"/>
          <ac:grpSpMkLst>
            <pc:docMk/>
            <pc:sldMk cId="0" sldId="264"/>
            <ac:grpSpMk id="324" creationId="{00000000-0000-0000-0000-000000000000}"/>
          </ac:grpSpMkLst>
        </pc:grpChg>
      </pc:sldChg>
      <pc:sldChg chg="add replId">
        <pc:chgData name="Trần Trọng Tín" userId="S::20520811@ms.uit.edu.vn::24418142-2a09-4be9-9b58-4f2637bb25f2" providerId="AD" clId="Web-{5969ED5D-485E-43AB-C5EB-3A2B14EA4852}" dt="2022-12-21T04:42:12.177" v="8"/>
        <pc:sldMkLst>
          <pc:docMk/>
          <pc:sldMk cId="1444793239" sldId="329"/>
        </pc:sldMkLst>
      </pc:sldChg>
    </pc:docChg>
  </pc:docChgLst>
  <pc:docChgLst>
    <pc:chgData name="Trần Trọng Tín" userId="24418142-2a09-4be9-9b58-4f2637bb25f2" providerId="ADAL" clId="{D527BE32-F403-42C2-AE03-B8D9F13B1EFA}"/>
    <pc:docChg chg="undo custSel addSld modSld">
      <pc:chgData name="Trần Trọng Tín" userId="24418142-2a09-4be9-9b58-4f2637bb25f2" providerId="ADAL" clId="{D527BE32-F403-42C2-AE03-B8D9F13B1EFA}" dt="2022-12-21T11:12:37.109" v="20" actId="1076"/>
      <pc:docMkLst>
        <pc:docMk/>
      </pc:docMkLst>
      <pc:sldChg chg="modSp mod">
        <pc:chgData name="Trần Trọng Tín" userId="24418142-2a09-4be9-9b58-4f2637bb25f2" providerId="ADAL" clId="{D527BE32-F403-42C2-AE03-B8D9F13B1EFA}" dt="2022-12-21T05:01:08.121" v="16" actId="20577"/>
        <pc:sldMkLst>
          <pc:docMk/>
          <pc:sldMk cId="0" sldId="264"/>
        </pc:sldMkLst>
        <pc:spChg chg="mod">
          <ac:chgData name="Trần Trọng Tín" userId="24418142-2a09-4be9-9b58-4f2637bb25f2" providerId="ADAL" clId="{D527BE32-F403-42C2-AE03-B8D9F13B1EFA}" dt="2022-12-21T05:00:59.727" v="12" actId="20577"/>
          <ac:spMkLst>
            <pc:docMk/>
            <pc:sldMk cId="0" sldId="264"/>
            <ac:spMk id="293" creationId="{00000000-0000-0000-0000-000000000000}"/>
          </ac:spMkLst>
        </pc:spChg>
        <pc:spChg chg="mod">
          <ac:chgData name="Trần Trọng Tín" userId="24418142-2a09-4be9-9b58-4f2637bb25f2" providerId="ADAL" clId="{D527BE32-F403-42C2-AE03-B8D9F13B1EFA}" dt="2022-12-21T05:01:08.121" v="16" actId="20577"/>
          <ac:spMkLst>
            <pc:docMk/>
            <pc:sldMk cId="0" sldId="264"/>
            <ac:spMk id="295" creationId="{00000000-0000-0000-0000-000000000000}"/>
          </ac:spMkLst>
        </pc:spChg>
      </pc:sldChg>
      <pc:sldChg chg="modSp mod">
        <pc:chgData name="Trần Trọng Tín" userId="24418142-2a09-4be9-9b58-4f2637bb25f2" providerId="ADAL" clId="{D527BE32-F403-42C2-AE03-B8D9F13B1EFA}" dt="2022-12-21T11:12:37.109" v="20" actId="1076"/>
        <pc:sldMkLst>
          <pc:docMk/>
          <pc:sldMk cId="928279606" sldId="2504"/>
        </pc:sldMkLst>
        <pc:spChg chg="mod">
          <ac:chgData name="Trần Trọng Tín" userId="24418142-2a09-4be9-9b58-4f2637bb25f2" providerId="ADAL" clId="{D527BE32-F403-42C2-AE03-B8D9F13B1EFA}" dt="2022-12-21T11:12:37.109" v="20" actId="1076"/>
          <ac:spMkLst>
            <pc:docMk/>
            <pc:sldMk cId="928279606" sldId="2504"/>
            <ac:spMk id="59" creationId="{E72D9CF6-A838-DF6B-2019-75E9228B1D55}"/>
          </ac:spMkLst>
        </pc:spChg>
        <pc:spChg chg="mod">
          <ac:chgData name="Trần Trọng Tín" userId="24418142-2a09-4be9-9b58-4f2637bb25f2" providerId="ADAL" clId="{D527BE32-F403-42C2-AE03-B8D9F13B1EFA}" dt="2022-12-21T11:12:37.109" v="20" actId="1076"/>
          <ac:spMkLst>
            <pc:docMk/>
            <pc:sldMk cId="928279606" sldId="2504"/>
            <ac:spMk id="60" creationId="{68D44863-9DF5-8633-DABC-1AD33D4AA00A}"/>
          </ac:spMkLst>
        </pc:spChg>
        <pc:spChg chg="mod">
          <ac:chgData name="Trần Trọng Tín" userId="24418142-2a09-4be9-9b58-4f2637bb25f2" providerId="ADAL" clId="{D527BE32-F403-42C2-AE03-B8D9F13B1EFA}" dt="2022-12-21T11:12:37.109" v="20" actId="1076"/>
          <ac:spMkLst>
            <pc:docMk/>
            <pc:sldMk cId="928279606" sldId="2504"/>
            <ac:spMk id="61" creationId="{3B518639-3A32-7AB8-DFC9-B42CD93863DE}"/>
          </ac:spMkLst>
        </pc:spChg>
        <pc:cxnChg chg="mod">
          <ac:chgData name="Trần Trọng Tín" userId="24418142-2a09-4be9-9b58-4f2637bb25f2" providerId="ADAL" clId="{D527BE32-F403-42C2-AE03-B8D9F13B1EFA}" dt="2022-12-21T11:12:37.109" v="20" actId="1076"/>
          <ac:cxnSpMkLst>
            <pc:docMk/>
            <pc:sldMk cId="928279606" sldId="2504"/>
            <ac:cxnSpMk id="732" creationId="{3D7DB797-B596-FF7B-D118-913C34D02D9A}"/>
          </ac:cxnSpMkLst>
        </pc:cxnChg>
        <pc:cxnChg chg="mod">
          <ac:chgData name="Trần Trọng Tín" userId="24418142-2a09-4be9-9b58-4f2637bb25f2" providerId="ADAL" clId="{D527BE32-F403-42C2-AE03-B8D9F13B1EFA}" dt="2022-12-21T11:12:37.109" v="20" actId="1076"/>
          <ac:cxnSpMkLst>
            <pc:docMk/>
            <pc:sldMk cId="928279606" sldId="2504"/>
            <ac:cxnSpMk id="735" creationId="{8F053A08-D677-1CB7-0369-D6C0A1155627}"/>
          </ac:cxnSpMkLst>
        </pc:cxnChg>
        <pc:cxnChg chg="mod">
          <ac:chgData name="Trần Trọng Tín" userId="24418142-2a09-4be9-9b58-4f2637bb25f2" providerId="ADAL" clId="{D527BE32-F403-42C2-AE03-B8D9F13B1EFA}" dt="2022-12-21T11:12:37.109" v="20" actId="1076"/>
          <ac:cxnSpMkLst>
            <pc:docMk/>
            <pc:sldMk cId="928279606" sldId="2504"/>
            <ac:cxnSpMk id="777" creationId="{00000000-0000-0000-0000-000000000000}"/>
          </ac:cxnSpMkLst>
        </pc:cxnChg>
      </pc:sldChg>
      <pc:sldChg chg="add">
        <pc:chgData name="Trần Trọng Tín" userId="24418142-2a09-4be9-9b58-4f2637bb25f2" providerId="ADAL" clId="{D527BE32-F403-42C2-AE03-B8D9F13B1EFA}" dt="2022-12-21T05:01:27.061" v="17"/>
        <pc:sldMkLst>
          <pc:docMk/>
          <pc:sldMk cId="2458400632" sldId="2505"/>
        </pc:sldMkLst>
      </pc:sldChg>
    </pc:docChg>
  </pc:docChgLst>
  <pc:docChgLst>
    <pc:chgData name="Guest User" userId="S::urn:spo:anon#d716384e9990385d79d430c6056bd99adeac252a689d54a4a0f8ea449e2f24e6::" providerId="AD" clId="Web-{5A98ACD1-0806-3CC8-C467-D4A7346E3FA7}"/>
    <pc:docChg chg="modSld">
      <pc:chgData name="Guest User" userId="S::urn:spo:anon#d716384e9990385d79d430c6056bd99adeac252a689d54a4a0f8ea449e2f24e6::" providerId="AD" clId="Web-{5A98ACD1-0806-3CC8-C467-D4A7346E3FA7}" dt="2022-12-20T16:06:31.173" v="216"/>
      <pc:docMkLst>
        <pc:docMk/>
      </pc:docMkLst>
      <pc:sldChg chg="modSp">
        <pc:chgData name="Guest User" userId="S::urn:spo:anon#d716384e9990385d79d430c6056bd99adeac252a689d54a4a0f8ea449e2f24e6::" providerId="AD" clId="Web-{5A98ACD1-0806-3CC8-C467-D4A7346E3FA7}" dt="2022-12-20T16:06:31.173" v="216"/>
        <pc:sldMkLst>
          <pc:docMk/>
          <pc:sldMk cId="0" sldId="279"/>
        </pc:sldMkLst>
        <pc:spChg chg="mod">
          <ac:chgData name="Guest User" userId="S::urn:spo:anon#d716384e9990385d79d430c6056bd99adeac252a689d54a4a0f8ea449e2f24e6::" providerId="AD" clId="Web-{5A98ACD1-0806-3CC8-C467-D4A7346E3FA7}" dt="2022-12-20T16:03:54.012" v="18" actId="20577"/>
          <ac:spMkLst>
            <pc:docMk/>
            <pc:sldMk cId="0" sldId="279"/>
            <ac:spMk id="798" creationId="{00000000-0000-0000-0000-000000000000}"/>
          </ac:spMkLst>
        </pc:spChg>
        <pc:graphicFrameChg chg="mod modGraphic">
          <ac:chgData name="Guest User" userId="S::urn:spo:anon#d716384e9990385d79d430c6056bd99adeac252a689d54a4a0f8ea449e2f24e6::" providerId="AD" clId="Web-{5A98ACD1-0806-3CC8-C467-D4A7346E3FA7}" dt="2022-12-20T16:06:31.173" v="216"/>
          <ac:graphicFrameMkLst>
            <pc:docMk/>
            <pc:sldMk cId="0" sldId="279"/>
            <ac:graphicFrameMk id="799" creationId="{00000000-0000-0000-0000-000000000000}"/>
          </ac:graphicFrameMkLst>
        </pc:graphicFrameChg>
      </pc:sldChg>
    </pc:docChg>
  </pc:docChgLst>
  <pc:docChgLst>
    <pc:chgData name="Nguyễn Hữu Long" userId="5238396e-858a-4728-9de7-1b0aed0aadbb" providerId="ADAL" clId="{492B1E02-DD9C-471E-AB0D-7C067648391A}"/>
    <pc:docChg chg="undo custSel addSld delSld modSld delMainMaster">
      <pc:chgData name="Nguyễn Hữu Long" userId="5238396e-858a-4728-9de7-1b0aed0aadbb" providerId="ADAL" clId="{492B1E02-DD9C-471E-AB0D-7C067648391A}" dt="2022-12-21T05:26:51.644" v="1851" actId="47"/>
      <pc:docMkLst>
        <pc:docMk/>
      </pc:docMkLst>
      <pc:sldChg chg="modSp del mod">
        <pc:chgData name="Nguyễn Hữu Long" userId="5238396e-858a-4728-9de7-1b0aed0aadbb" providerId="ADAL" clId="{492B1E02-DD9C-471E-AB0D-7C067648391A}" dt="2022-12-21T04:49:24.542" v="126" actId="47"/>
        <pc:sldMkLst>
          <pc:docMk/>
          <pc:sldMk cId="0" sldId="257"/>
        </pc:sldMkLst>
        <pc:spChg chg="mod">
          <ac:chgData name="Nguyễn Hữu Long" userId="5238396e-858a-4728-9de7-1b0aed0aadbb" providerId="ADAL" clId="{492B1E02-DD9C-471E-AB0D-7C067648391A}" dt="2022-12-21T04:44:15.553" v="15" actId="20577"/>
          <ac:spMkLst>
            <pc:docMk/>
            <pc:sldMk cId="0" sldId="257"/>
            <ac:spMk id="187" creationId="{00000000-0000-0000-0000-000000000000}"/>
          </ac:spMkLst>
        </pc:spChg>
      </pc:sldChg>
      <pc:sldChg chg="del">
        <pc:chgData name="Nguyễn Hữu Long" userId="5238396e-858a-4728-9de7-1b0aed0aadbb" providerId="ADAL" clId="{492B1E02-DD9C-471E-AB0D-7C067648391A}" dt="2022-12-21T05:23:15.896" v="1811" actId="47"/>
        <pc:sldMkLst>
          <pc:docMk/>
          <pc:sldMk cId="0" sldId="259"/>
        </pc:sldMkLst>
      </pc:sldChg>
      <pc:sldChg chg="del">
        <pc:chgData name="Nguyễn Hữu Long" userId="5238396e-858a-4728-9de7-1b0aed0aadbb" providerId="ADAL" clId="{492B1E02-DD9C-471E-AB0D-7C067648391A}" dt="2022-12-21T05:23:26.956" v="1812" actId="47"/>
        <pc:sldMkLst>
          <pc:docMk/>
          <pc:sldMk cId="0" sldId="261"/>
        </pc:sldMkLst>
      </pc:sldChg>
      <pc:sldChg chg="del">
        <pc:chgData name="Nguyễn Hữu Long" userId="5238396e-858a-4728-9de7-1b0aed0aadbb" providerId="ADAL" clId="{492B1E02-DD9C-471E-AB0D-7C067648391A}" dt="2022-12-21T05:23:28.232" v="1813" actId="47"/>
        <pc:sldMkLst>
          <pc:docMk/>
          <pc:sldMk cId="0" sldId="262"/>
        </pc:sldMkLst>
      </pc:sldChg>
      <pc:sldChg chg="del">
        <pc:chgData name="Nguyễn Hữu Long" userId="5238396e-858a-4728-9de7-1b0aed0aadbb" providerId="ADAL" clId="{492B1E02-DD9C-471E-AB0D-7C067648391A}" dt="2022-12-21T05:23:30.214" v="1814" actId="47"/>
        <pc:sldMkLst>
          <pc:docMk/>
          <pc:sldMk cId="0" sldId="263"/>
        </pc:sldMkLst>
      </pc:sldChg>
      <pc:sldChg chg="modSp add del mod">
        <pc:chgData name="Nguyễn Hữu Long" userId="5238396e-858a-4728-9de7-1b0aed0aadbb" providerId="ADAL" clId="{492B1E02-DD9C-471E-AB0D-7C067648391A}" dt="2022-12-21T05:26:51.644" v="1851" actId="47"/>
        <pc:sldMkLst>
          <pc:docMk/>
          <pc:sldMk cId="0" sldId="264"/>
        </pc:sldMkLst>
        <pc:spChg chg="mod">
          <ac:chgData name="Nguyễn Hữu Long" userId="5238396e-858a-4728-9de7-1b0aed0aadbb" providerId="ADAL" clId="{492B1E02-DD9C-471E-AB0D-7C067648391A}" dt="2022-12-21T05:23:51.492" v="1819" actId="1076"/>
          <ac:spMkLst>
            <pc:docMk/>
            <pc:sldMk cId="0" sldId="264"/>
            <ac:spMk id="293" creationId="{00000000-0000-0000-0000-000000000000}"/>
          </ac:spMkLst>
        </pc:spChg>
      </pc:sldChg>
      <pc:sldChg chg="del">
        <pc:chgData name="Nguyễn Hữu Long" userId="5238396e-858a-4728-9de7-1b0aed0aadbb" providerId="ADAL" clId="{492B1E02-DD9C-471E-AB0D-7C067648391A}" dt="2022-12-21T05:24:25.411" v="1824" actId="47"/>
        <pc:sldMkLst>
          <pc:docMk/>
          <pc:sldMk cId="0" sldId="265"/>
        </pc:sldMkLst>
      </pc:sldChg>
      <pc:sldChg chg="del">
        <pc:chgData name="Nguyễn Hữu Long" userId="5238396e-858a-4728-9de7-1b0aed0aadbb" providerId="ADAL" clId="{492B1E02-DD9C-471E-AB0D-7C067648391A}" dt="2022-12-21T05:24:27.370" v="1825" actId="47"/>
        <pc:sldMkLst>
          <pc:docMk/>
          <pc:sldMk cId="0" sldId="266"/>
        </pc:sldMkLst>
      </pc:sldChg>
      <pc:sldChg chg="del">
        <pc:chgData name="Nguyễn Hữu Long" userId="5238396e-858a-4728-9de7-1b0aed0aadbb" providerId="ADAL" clId="{492B1E02-DD9C-471E-AB0D-7C067648391A}" dt="2022-12-21T05:24:28.959" v="1826" actId="47"/>
        <pc:sldMkLst>
          <pc:docMk/>
          <pc:sldMk cId="0" sldId="267"/>
        </pc:sldMkLst>
      </pc:sldChg>
      <pc:sldChg chg="del">
        <pc:chgData name="Nguyễn Hữu Long" userId="5238396e-858a-4728-9de7-1b0aed0aadbb" providerId="ADAL" clId="{492B1E02-DD9C-471E-AB0D-7C067648391A}" dt="2022-12-21T05:24:30.624" v="1827" actId="47"/>
        <pc:sldMkLst>
          <pc:docMk/>
          <pc:sldMk cId="0" sldId="268"/>
        </pc:sldMkLst>
      </pc:sldChg>
      <pc:sldChg chg="del">
        <pc:chgData name="Nguyễn Hữu Long" userId="5238396e-858a-4728-9de7-1b0aed0aadbb" providerId="ADAL" clId="{492B1E02-DD9C-471E-AB0D-7C067648391A}" dt="2022-12-21T05:24:36.524" v="1828" actId="47"/>
        <pc:sldMkLst>
          <pc:docMk/>
          <pc:sldMk cId="0" sldId="269"/>
        </pc:sldMkLst>
      </pc:sldChg>
      <pc:sldChg chg="del">
        <pc:chgData name="Nguyễn Hữu Long" userId="5238396e-858a-4728-9de7-1b0aed0aadbb" providerId="ADAL" clId="{492B1E02-DD9C-471E-AB0D-7C067648391A}" dt="2022-12-21T05:24:37.624" v="1829" actId="47"/>
        <pc:sldMkLst>
          <pc:docMk/>
          <pc:sldMk cId="0" sldId="270"/>
        </pc:sldMkLst>
      </pc:sldChg>
      <pc:sldChg chg="del">
        <pc:chgData name="Nguyễn Hữu Long" userId="5238396e-858a-4728-9de7-1b0aed0aadbb" providerId="ADAL" clId="{492B1E02-DD9C-471E-AB0D-7C067648391A}" dt="2022-12-21T05:24:39.087" v="1830" actId="47"/>
        <pc:sldMkLst>
          <pc:docMk/>
          <pc:sldMk cId="0" sldId="271"/>
        </pc:sldMkLst>
      </pc:sldChg>
      <pc:sldChg chg="del">
        <pc:chgData name="Nguyễn Hữu Long" userId="5238396e-858a-4728-9de7-1b0aed0aadbb" providerId="ADAL" clId="{492B1E02-DD9C-471E-AB0D-7C067648391A}" dt="2022-12-21T05:24:40.556" v="1831" actId="47"/>
        <pc:sldMkLst>
          <pc:docMk/>
          <pc:sldMk cId="0" sldId="272"/>
        </pc:sldMkLst>
      </pc:sldChg>
      <pc:sldChg chg="del">
        <pc:chgData name="Nguyễn Hữu Long" userId="5238396e-858a-4728-9de7-1b0aed0aadbb" providerId="ADAL" clId="{492B1E02-DD9C-471E-AB0D-7C067648391A}" dt="2022-12-21T05:24:41.475" v="1832" actId="47"/>
        <pc:sldMkLst>
          <pc:docMk/>
          <pc:sldMk cId="0" sldId="273"/>
        </pc:sldMkLst>
      </pc:sldChg>
      <pc:sldChg chg="del">
        <pc:chgData name="Nguyễn Hữu Long" userId="5238396e-858a-4728-9de7-1b0aed0aadbb" providerId="ADAL" clId="{492B1E02-DD9C-471E-AB0D-7C067648391A}" dt="2022-12-21T05:24:42.674" v="1833" actId="47"/>
        <pc:sldMkLst>
          <pc:docMk/>
          <pc:sldMk cId="0" sldId="274"/>
        </pc:sldMkLst>
      </pc:sldChg>
      <pc:sldChg chg="del">
        <pc:chgData name="Nguyễn Hữu Long" userId="5238396e-858a-4728-9de7-1b0aed0aadbb" providerId="ADAL" clId="{492B1E02-DD9C-471E-AB0D-7C067648391A}" dt="2022-12-21T05:24:44.020" v="1834" actId="47"/>
        <pc:sldMkLst>
          <pc:docMk/>
          <pc:sldMk cId="0" sldId="275"/>
        </pc:sldMkLst>
      </pc:sldChg>
      <pc:sldChg chg="del">
        <pc:chgData name="Nguyễn Hữu Long" userId="5238396e-858a-4728-9de7-1b0aed0aadbb" providerId="ADAL" clId="{492B1E02-DD9C-471E-AB0D-7C067648391A}" dt="2022-12-21T05:24:45.139" v="1835" actId="47"/>
        <pc:sldMkLst>
          <pc:docMk/>
          <pc:sldMk cId="0" sldId="276"/>
        </pc:sldMkLst>
      </pc:sldChg>
      <pc:sldChg chg="del">
        <pc:chgData name="Nguyễn Hữu Long" userId="5238396e-858a-4728-9de7-1b0aed0aadbb" providerId="ADAL" clId="{492B1E02-DD9C-471E-AB0D-7C067648391A}" dt="2022-12-21T05:24:46.282" v="1836" actId="47"/>
        <pc:sldMkLst>
          <pc:docMk/>
          <pc:sldMk cId="0" sldId="277"/>
        </pc:sldMkLst>
      </pc:sldChg>
      <pc:sldChg chg="del">
        <pc:chgData name="Nguyễn Hữu Long" userId="5238396e-858a-4728-9de7-1b0aed0aadbb" providerId="ADAL" clId="{492B1E02-DD9C-471E-AB0D-7C067648391A}" dt="2022-12-21T05:24:47.467" v="1837" actId="47"/>
        <pc:sldMkLst>
          <pc:docMk/>
          <pc:sldMk cId="0" sldId="278"/>
        </pc:sldMkLst>
      </pc:sldChg>
      <pc:sldChg chg="del">
        <pc:chgData name="Nguyễn Hữu Long" userId="5238396e-858a-4728-9de7-1b0aed0aadbb" providerId="ADAL" clId="{492B1E02-DD9C-471E-AB0D-7C067648391A}" dt="2022-12-21T05:24:50.227" v="1839" actId="47"/>
        <pc:sldMkLst>
          <pc:docMk/>
          <pc:sldMk cId="0" sldId="279"/>
        </pc:sldMkLst>
      </pc:sldChg>
      <pc:sldChg chg="del">
        <pc:chgData name="Nguyễn Hữu Long" userId="5238396e-858a-4728-9de7-1b0aed0aadbb" providerId="ADAL" clId="{492B1E02-DD9C-471E-AB0D-7C067648391A}" dt="2022-12-21T05:24:51.665" v="1840" actId="47"/>
        <pc:sldMkLst>
          <pc:docMk/>
          <pc:sldMk cId="0" sldId="280"/>
        </pc:sldMkLst>
      </pc:sldChg>
      <pc:sldChg chg="del">
        <pc:chgData name="Nguyễn Hữu Long" userId="5238396e-858a-4728-9de7-1b0aed0aadbb" providerId="ADAL" clId="{492B1E02-DD9C-471E-AB0D-7C067648391A}" dt="2022-12-21T05:24:53.188" v="1841" actId="47"/>
        <pc:sldMkLst>
          <pc:docMk/>
          <pc:sldMk cId="0" sldId="281"/>
        </pc:sldMkLst>
      </pc:sldChg>
      <pc:sldChg chg="del">
        <pc:chgData name="Nguyễn Hữu Long" userId="5238396e-858a-4728-9de7-1b0aed0aadbb" providerId="ADAL" clId="{492B1E02-DD9C-471E-AB0D-7C067648391A}" dt="2022-12-21T05:24:54.454" v="1842" actId="47"/>
        <pc:sldMkLst>
          <pc:docMk/>
          <pc:sldMk cId="0" sldId="282"/>
        </pc:sldMkLst>
      </pc:sldChg>
      <pc:sldChg chg="del">
        <pc:chgData name="Nguyễn Hữu Long" userId="5238396e-858a-4728-9de7-1b0aed0aadbb" providerId="ADAL" clId="{492B1E02-DD9C-471E-AB0D-7C067648391A}" dt="2022-12-21T05:24:55.545" v="1843" actId="47"/>
        <pc:sldMkLst>
          <pc:docMk/>
          <pc:sldMk cId="0" sldId="283"/>
        </pc:sldMkLst>
      </pc:sldChg>
      <pc:sldChg chg="del">
        <pc:chgData name="Nguyễn Hữu Long" userId="5238396e-858a-4728-9de7-1b0aed0aadbb" providerId="ADAL" clId="{492B1E02-DD9C-471E-AB0D-7C067648391A}" dt="2022-12-21T05:24:57.035" v="1844" actId="47"/>
        <pc:sldMkLst>
          <pc:docMk/>
          <pc:sldMk cId="0" sldId="284"/>
        </pc:sldMkLst>
      </pc:sldChg>
      <pc:sldChg chg="del">
        <pc:chgData name="Nguyễn Hữu Long" userId="5238396e-858a-4728-9de7-1b0aed0aadbb" providerId="ADAL" clId="{492B1E02-DD9C-471E-AB0D-7C067648391A}" dt="2022-12-21T05:24:58.412" v="1845" actId="47"/>
        <pc:sldMkLst>
          <pc:docMk/>
          <pc:sldMk cId="0" sldId="285"/>
        </pc:sldMkLst>
      </pc:sldChg>
      <pc:sldChg chg="del">
        <pc:chgData name="Nguyễn Hữu Long" userId="5238396e-858a-4728-9de7-1b0aed0aadbb" providerId="ADAL" clId="{492B1E02-DD9C-471E-AB0D-7C067648391A}" dt="2022-12-21T05:24:59.819" v="1846" actId="47"/>
        <pc:sldMkLst>
          <pc:docMk/>
          <pc:sldMk cId="0" sldId="286"/>
        </pc:sldMkLst>
      </pc:sldChg>
      <pc:sldChg chg="del">
        <pc:chgData name="Nguyễn Hữu Long" userId="5238396e-858a-4728-9de7-1b0aed0aadbb" providerId="ADAL" clId="{492B1E02-DD9C-471E-AB0D-7C067648391A}" dt="2022-12-21T05:25:40.253" v="1848" actId="47"/>
        <pc:sldMkLst>
          <pc:docMk/>
          <pc:sldMk cId="0" sldId="287"/>
        </pc:sldMkLst>
      </pc:sldChg>
      <pc:sldChg chg="del">
        <pc:chgData name="Nguyễn Hữu Long" userId="5238396e-858a-4728-9de7-1b0aed0aadbb" providerId="ADAL" clId="{492B1E02-DD9C-471E-AB0D-7C067648391A}" dt="2022-12-21T05:25:40.253" v="1848" actId="47"/>
        <pc:sldMkLst>
          <pc:docMk/>
          <pc:sldMk cId="0" sldId="288"/>
        </pc:sldMkLst>
      </pc:sldChg>
      <pc:sldChg chg="del">
        <pc:chgData name="Nguyễn Hữu Long" userId="5238396e-858a-4728-9de7-1b0aed0aadbb" providerId="ADAL" clId="{492B1E02-DD9C-471E-AB0D-7C067648391A}" dt="2022-12-21T05:26:41.634" v="1849" actId="47"/>
        <pc:sldMkLst>
          <pc:docMk/>
          <pc:sldMk cId="0" sldId="289"/>
        </pc:sldMkLst>
      </pc:sldChg>
      <pc:sldChg chg="del">
        <pc:chgData name="Nguyễn Hữu Long" userId="5238396e-858a-4728-9de7-1b0aed0aadbb" providerId="ADAL" clId="{492B1E02-DD9C-471E-AB0D-7C067648391A}" dt="2022-12-21T05:26:43.165" v="1850" actId="47"/>
        <pc:sldMkLst>
          <pc:docMk/>
          <pc:sldMk cId="0" sldId="290"/>
        </pc:sldMkLst>
      </pc:sldChg>
      <pc:sldChg chg="del">
        <pc:chgData name="Nguyễn Hữu Long" userId="5238396e-858a-4728-9de7-1b0aed0aadbb" providerId="ADAL" clId="{492B1E02-DD9C-471E-AB0D-7C067648391A}" dt="2022-12-21T05:25:40.253" v="1848" actId="47"/>
        <pc:sldMkLst>
          <pc:docMk/>
          <pc:sldMk cId="0" sldId="291"/>
        </pc:sldMkLst>
      </pc:sldChg>
      <pc:sldChg chg="del">
        <pc:chgData name="Nguyễn Hữu Long" userId="5238396e-858a-4728-9de7-1b0aed0aadbb" providerId="ADAL" clId="{492B1E02-DD9C-471E-AB0D-7C067648391A}" dt="2022-12-21T05:25:40.253" v="1848" actId="47"/>
        <pc:sldMkLst>
          <pc:docMk/>
          <pc:sldMk cId="0" sldId="292"/>
        </pc:sldMkLst>
      </pc:sldChg>
      <pc:sldChg chg="del">
        <pc:chgData name="Nguyễn Hữu Long" userId="5238396e-858a-4728-9de7-1b0aed0aadbb" providerId="ADAL" clId="{492B1E02-DD9C-471E-AB0D-7C067648391A}" dt="2022-12-21T05:25:40.253" v="1848" actId="47"/>
        <pc:sldMkLst>
          <pc:docMk/>
          <pc:sldMk cId="0" sldId="293"/>
        </pc:sldMkLst>
      </pc:sldChg>
      <pc:sldChg chg="del">
        <pc:chgData name="Nguyễn Hữu Long" userId="5238396e-858a-4728-9de7-1b0aed0aadbb" providerId="ADAL" clId="{492B1E02-DD9C-471E-AB0D-7C067648391A}" dt="2022-12-21T05:25:40.253" v="1848" actId="47"/>
        <pc:sldMkLst>
          <pc:docMk/>
          <pc:sldMk cId="0" sldId="294"/>
        </pc:sldMkLst>
      </pc:sldChg>
      <pc:sldChg chg="del">
        <pc:chgData name="Nguyễn Hữu Long" userId="5238396e-858a-4728-9de7-1b0aed0aadbb" providerId="ADAL" clId="{492B1E02-DD9C-471E-AB0D-7C067648391A}" dt="2022-12-21T05:25:40.253" v="1848" actId="47"/>
        <pc:sldMkLst>
          <pc:docMk/>
          <pc:sldMk cId="0" sldId="295"/>
        </pc:sldMkLst>
      </pc:sldChg>
      <pc:sldChg chg="del">
        <pc:chgData name="Nguyễn Hữu Long" userId="5238396e-858a-4728-9de7-1b0aed0aadbb" providerId="ADAL" clId="{492B1E02-DD9C-471E-AB0D-7C067648391A}" dt="2022-12-21T05:25:40.253" v="1848" actId="47"/>
        <pc:sldMkLst>
          <pc:docMk/>
          <pc:sldMk cId="0" sldId="296"/>
        </pc:sldMkLst>
      </pc:sldChg>
      <pc:sldChg chg="del">
        <pc:chgData name="Nguyễn Hữu Long" userId="5238396e-858a-4728-9de7-1b0aed0aadbb" providerId="ADAL" clId="{492B1E02-DD9C-471E-AB0D-7C067648391A}" dt="2022-12-21T05:25:40.253" v="1848" actId="47"/>
        <pc:sldMkLst>
          <pc:docMk/>
          <pc:sldMk cId="0" sldId="297"/>
        </pc:sldMkLst>
      </pc:sldChg>
      <pc:sldChg chg="del">
        <pc:chgData name="Nguyễn Hữu Long" userId="5238396e-858a-4728-9de7-1b0aed0aadbb" providerId="ADAL" clId="{492B1E02-DD9C-471E-AB0D-7C067648391A}" dt="2022-12-21T05:25:40.253" v="1848" actId="47"/>
        <pc:sldMkLst>
          <pc:docMk/>
          <pc:sldMk cId="0" sldId="298"/>
        </pc:sldMkLst>
      </pc:sldChg>
      <pc:sldChg chg="del">
        <pc:chgData name="Nguyễn Hữu Long" userId="5238396e-858a-4728-9de7-1b0aed0aadbb" providerId="ADAL" clId="{492B1E02-DD9C-471E-AB0D-7C067648391A}" dt="2022-12-21T05:25:30.472" v="1847" actId="47"/>
        <pc:sldMkLst>
          <pc:docMk/>
          <pc:sldMk cId="0" sldId="299"/>
        </pc:sldMkLst>
      </pc:sldChg>
      <pc:sldChg chg="del">
        <pc:chgData name="Nguyễn Hữu Long" userId="5238396e-858a-4728-9de7-1b0aed0aadbb" providerId="ADAL" clId="{492B1E02-DD9C-471E-AB0D-7C067648391A}" dt="2022-12-21T05:25:30.472" v="1847" actId="47"/>
        <pc:sldMkLst>
          <pc:docMk/>
          <pc:sldMk cId="0" sldId="300"/>
        </pc:sldMkLst>
      </pc:sldChg>
      <pc:sldChg chg="del">
        <pc:chgData name="Nguyễn Hữu Long" userId="5238396e-858a-4728-9de7-1b0aed0aadbb" providerId="ADAL" clId="{492B1E02-DD9C-471E-AB0D-7C067648391A}" dt="2022-12-21T05:25:30.472" v="1847" actId="47"/>
        <pc:sldMkLst>
          <pc:docMk/>
          <pc:sldMk cId="0" sldId="301"/>
        </pc:sldMkLst>
      </pc:sldChg>
      <pc:sldChg chg="del">
        <pc:chgData name="Nguyễn Hữu Long" userId="5238396e-858a-4728-9de7-1b0aed0aadbb" providerId="ADAL" clId="{492B1E02-DD9C-471E-AB0D-7C067648391A}" dt="2022-12-21T05:25:30.472" v="1847" actId="47"/>
        <pc:sldMkLst>
          <pc:docMk/>
          <pc:sldMk cId="0" sldId="302"/>
        </pc:sldMkLst>
      </pc:sldChg>
      <pc:sldChg chg="del">
        <pc:chgData name="Nguyễn Hữu Long" userId="5238396e-858a-4728-9de7-1b0aed0aadbb" providerId="ADAL" clId="{492B1E02-DD9C-471E-AB0D-7C067648391A}" dt="2022-12-21T05:25:30.472" v="1847" actId="47"/>
        <pc:sldMkLst>
          <pc:docMk/>
          <pc:sldMk cId="0" sldId="303"/>
        </pc:sldMkLst>
      </pc:sldChg>
      <pc:sldChg chg="del">
        <pc:chgData name="Nguyễn Hữu Long" userId="5238396e-858a-4728-9de7-1b0aed0aadbb" providerId="ADAL" clId="{492B1E02-DD9C-471E-AB0D-7C067648391A}" dt="2022-12-21T05:25:30.472" v="1847" actId="47"/>
        <pc:sldMkLst>
          <pc:docMk/>
          <pc:sldMk cId="0" sldId="304"/>
        </pc:sldMkLst>
      </pc:sldChg>
      <pc:sldChg chg="del">
        <pc:chgData name="Nguyễn Hữu Long" userId="5238396e-858a-4728-9de7-1b0aed0aadbb" providerId="ADAL" clId="{492B1E02-DD9C-471E-AB0D-7C067648391A}" dt="2022-12-21T05:25:30.472" v="1847" actId="47"/>
        <pc:sldMkLst>
          <pc:docMk/>
          <pc:sldMk cId="0" sldId="305"/>
        </pc:sldMkLst>
      </pc:sldChg>
      <pc:sldChg chg="del">
        <pc:chgData name="Nguyễn Hữu Long" userId="5238396e-858a-4728-9de7-1b0aed0aadbb" providerId="ADAL" clId="{492B1E02-DD9C-471E-AB0D-7C067648391A}" dt="2022-12-21T05:25:30.472" v="1847" actId="47"/>
        <pc:sldMkLst>
          <pc:docMk/>
          <pc:sldMk cId="0" sldId="306"/>
        </pc:sldMkLst>
      </pc:sldChg>
      <pc:sldChg chg="del">
        <pc:chgData name="Nguyễn Hữu Long" userId="5238396e-858a-4728-9de7-1b0aed0aadbb" providerId="ADAL" clId="{492B1E02-DD9C-471E-AB0D-7C067648391A}" dt="2022-12-21T05:24:48.419" v="1838" actId="47"/>
        <pc:sldMkLst>
          <pc:docMk/>
          <pc:sldMk cId="193584746" sldId="308"/>
        </pc:sldMkLst>
      </pc:sldChg>
      <pc:sldChg chg="add del">
        <pc:chgData name="Nguyễn Hữu Long" userId="5238396e-858a-4728-9de7-1b0aed0aadbb" providerId="ADAL" clId="{492B1E02-DD9C-471E-AB0D-7C067648391A}" dt="2022-12-21T05:24:16.012" v="1822" actId="47"/>
        <pc:sldMkLst>
          <pc:docMk/>
          <pc:sldMk cId="1444793239" sldId="329"/>
        </pc:sldMkLst>
      </pc:sldChg>
      <pc:sldChg chg="addSp delSp modSp add del mod">
        <pc:chgData name="Nguyễn Hữu Long" userId="5238396e-858a-4728-9de7-1b0aed0aadbb" providerId="ADAL" clId="{492B1E02-DD9C-471E-AB0D-7C067648391A}" dt="2022-12-21T05:22:25.760" v="1809" actId="47"/>
        <pc:sldMkLst>
          <pc:docMk/>
          <pc:sldMk cId="897755140" sldId="2502"/>
        </pc:sldMkLst>
        <pc:spChg chg="add del mod">
          <ac:chgData name="Nguyễn Hữu Long" userId="5238396e-858a-4728-9de7-1b0aed0aadbb" providerId="ADAL" clId="{492B1E02-DD9C-471E-AB0D-7C067648391A}" dt="2022-12-21T04:48:38.470" v="120" actId="478"/>
          <ac:spMkLst>
            <pc:docMk/>
            <pc:sldMk cId="897755140" sldId="2502"/>
            <ac:spMk id="3" creationId="{C8A01C40-3AB6-5FF2-746E-B81D0FAA9E7D}"/>
          </ac:spMkLst>
        </pc:spChg>
        <pc:spChg chg="add del mod">
          <ac:chgData name="Nguyễn Hữu Long" userId="5238396e-858a-4728-9de7-1b0aed0aadbb" providerId="ADAL" clId="{492B1E02-DD9C-471E-AB0D-7C067648391A}" dt="2022-12-21T04:48:52.565" v="123" actId="478"/>
          <ac:spMkLst>
            <pc:docMk/>
            <pc:sldMk cId="897755140" sldId="2502"/>
            <ac:spMk id="5" creationId="{2A7BC9B5-C7A7-F56E-514F-5F729902BA12}"/>
          </ac:spMkLst>
        </pc:spChg>
        <pc:spChg chg="mod">
          <ac:chgData name="Nguyễn Hữu Long" userId="5238396e-858a-4728-9de7-1b0aed0aadbb" providerId="ADAL" clId="{492B1E02-DD9C-471E-AB0D-7C067648391A}" dt="2022-12-21T04:45:13.761" v="54" actId="20577"/>
          <ac:spMkLst>
            <pc:docMk/>
            <pc:sldMk cId="897755140" sldId="2502"/>
            <ac:spMk id="292" creationId="{00000000-0000-0000-0000-000000000000}"/>
          </ac:spMkLst>
        </pc:spChg>
        <pc:spChg chg="mod">
          <ac:chgData name="Nguyễn Hữu Long" userId="5238396e-858a-4728-9de7-1b0aed0aadbb" providerId="ADAL" clId="{492B1E02-DD9C-471E-AB0D-7C067648391A}" dt="2022-12-21T04:57:14.345" v="1179" actId="2711"/>
          <ac:spMkLst>
            <pc:docMk/>
            <pc:sldMk cId="897755140" sldId="2502"/>
            <ac:spMk id="293" creationId="{00000000-0000-0000-0000-000000000000}"/>
          </ac:spMkLst>
        </pc:spChg>
        <pc:spChg chg="mod">
          <ac:chgData name="Nguyễn Hữu Long" userId="5238396e-858a-4728-9de7-1b0aed0aadbb" providerId="ADAL" clId="{492B1E02-DD9C-471E-AB0D-7C067648391A}" dt="2022-12-21T04:46:13.856" v="103" actId="20577"/>
          <ac:spMkLst>
            <pc:docMk/>
            <pc:sldMk cId="897755140" sldId="2502"/>
            <ac:spMk id="294" creationId="{00000000-0000-0000-0000-000000000000}"/>
          </ac:spMkLst>
        </pc:spChg>
        <pc:spChg chg="mod">
          <ac:chgData name="Nguyễn Hữu Long" userId="5238396e-858a-4728-9de7-1b0aed0aadbb" providerId="ADAL" clId="{492B1E02-DD9C-471E-AB0D-7C067648391A}" dt="2022-12-21T04:57:35.466" v="1184" actId="20577"/>
          <ac:spMkLst>
            <pc:docMk/>
            <pc:sldMk cId="897755140" sldId="2502"/>
            <ac:spMk id="295" creationId="{00000000-0000-0000-0000-000000000000}"/>
          </ac:spMkLst>
        </pc:spChg>
        <pc:spChg chg="mod">
          <ac:chgData name="Nguyễn Hữu Long" userId="5238396e-858a-4728-9de7-1b0aed0aadbb" providerId="ADAL" clId="{492B1E02-DD9C-471E-AB0D-7C067648391A}" dt="2022-12-21T04:47:50.916" v="111"/>
          <ac:spMkLst>
            <pc:docMk/>
            <pc:sldMk cId="897755140" sldId="2502"/>
            <ac:spMk id="296" creationId="{00000000-0000-0000-0000-000000000000}"/>
          </ac:spMkLst>
        </pc:spChg>
        <pc:spChg chg="del mod">
          <ac:chgData name="Nguyễn Hữu Long" userId="5238396e-858a-4728-9de7-1b0aed0aadbb" providerId="ADAL" clId="{492B1E02-DD9C-471E-AB0D-7C067648391A}" dt="2022-12-21T04:48:42.750" v="122" actId="478"/>
          <ac:spMkLst>
            <pc:docMk/>
            <pc:sldMk cId="897755140" sldId="2502"/>
            <ac:spMk id="297" creationId="{00000000-0000-0000-0000-000000000000}"/>
          </ac:spMkLst>
        </pc:spChg>
        <pc:spChg chg="del mod">
          <ac:chgData name="Nguyễn Hữu Long" userId="5238396e-858a-4728-9de7-1b0aed0aadbb" providerId="ADAL" clId="{492B1E02-DD9C-471E-AB0D-7C067648391A}" dt="2022-12-21T04:48:33.770" v="118" actId="478"/>
          <ac:spMkLst>
            <pc:docMk/>
            <pc:sldMk cId="897755140" sldId="2502"/>
            <ac:spMk id="298" creationId="{00000000-0000-0000-0000-000000000000}"/>
          </ac:spMkLst>
        </pc:spChg>
        <pc:spChg chg="del">
          <ac:chgData name="Nguyễn Hữu Long" userId="5238396e-858a-4728-9de7-1b0aed0aadbb" providerId="ADAL" clId="{492B1E02-DD9C-471E-AB0D-7C067648391A}" dt="2022-12-21T04:48:29.049" v="116" actId="478"/>
          <ac:spMkLst>
            <pc:docMk/>
            <pc:sldMk cId="897755140" sldId="2502"/>
            <ac:spMk id="300" creationId="{00000000-0000-0000-0000-000000000000}"/>
          </ac:spMkLst>
        </pc:spChg>
        <pc:grpChg chg="del">
          <ac:chgData name="Nguyễn Hữu Long" userId="5238396e-858a-4728-9de7-1b0aed0aadbb" providerId="ADAL" clId="{492B1E02-DD9C-471E-AB0D-7C067648391A}" dt="2022-12-21T04:48:27.691" v="115" actId="478"/>
          <ac:grpSpMkLst>
            <pc:docMk/>
            <pc:sldMk cId="897755140" sldId="2502"/>
            <ac:grpSpMk id="324" creationId="{00000000-0000-0000-0000-000000000000}"/>
          </ac:grpSpMkLst>
        </pc:grpChg>
      </pc:sldChg>
      <pc:sldChg chg="addSp delSp modSp add del mod">
        <pc:chgData name="Nguyễn Hữu Long" userId="5238396e-858a-4728-9de7-1b0aed0aadbb" providerId="ADAL" clId="{492B1E02-DD9C-471E-AB0D-7C067648391A}" dt="2022-12-21T05:22:27.930" v="1810" actId="47"/>
        <pc:sldMkLst>
          <pc:docMk/>
          <pc:sldMk cId="2029927" sldId="2503"/>
        </pc:sldMkLst>
        <pc:spChg chg="add del mod">
          <ac:chgData name="Nguyễn Hữu Long" userId="5238396e-858a-4728-9de7-1b0aed0aadbb" providerId="ADAL" clId="{492B1E02-DD9C-471E-AB0D-7C067648391A}" dt="2022-12-21T04:52:17.986" v="666" actId="478"/>
          <ac:spMkLst>
            <pc:docMk/>
            <pc:sldMk cId="2029927" sldId="2503"/>
            <ac:spMk id="2" creationId="{CBB2E6F6-DA12-4A24-3FD2-408C7010EB1F}"/>
          </ac:spMkLst>
        </pc:spChg>
        <pc:spChg chg="mod">
          <ac:chgData name="Nguyễn Hữu Long" userId="5238396e-858a-4728-9de7-1b0aed0aadbb" providerId="ADAL" clId="{492B1E02-DD9C-471E-AB0D-7C067648391A}" dt="2022-12-21T05:02:34.530" v="1206" actId="1076"/>
          <ac:spMkLst>
            <pc:docMk/>
            <pc:sldMk cId="2029927" sldId="2503"/>
            <ac:spMk id="291" creationId="{00000000-0000-0000-0000-000000000000}"/>
          </ac:spMkLst>
        </pc:spChg>
        <pc:spChg chg="mod">
          <ac:chgData name="Nguyễn Hữu Long" userId="5238396e-858a-4728-9de7-1b0aed0aadbb" providerId="ADAL" clId="{492B1E02-DD9C-471E-AB0D-7C067648391A}" dt="2022-12-21T04:50:13.951" v="161" actId="20577"/>
          <ac:spMkLst>
            <pc:docMk/>
            <pc:sldMk cId="2029927" sldId="2503"/>
            <ac:spMk id="292" creationId="{00000000-0000-0000-0000-000000000000}"/>
          </ac:spMkLst>
        </pc:spChg>
        <pc:spChg chg="mod">
          <ac:chgData name="Nguyễn Hữu Long" userId="5238396e-858a-4728-9de7-1b0aed0aadbb" providerId="ADAL" clId="{492B1E02-DD9C-471E-AB0D-7C067648391A}" dt="2022-12-21T05:02:43.072" v="1207" actId="14100"/>
          <ac:spMkLst>
            <pc:docMk/>
            <pc:sldMk cId="2029927" sldId="2503"/>
            <ac:spMk id="293" creationId="{00000000-0000-0000-0000-000000000000}"/>
          </ac:spMkLst>
        </pc:spChg>
        <pc:spChg chg="mod">
          <ac:chgData name="Nguyễn Hữu Long" userId="5238396e-858a-4728-9de7-1b0aed0aadbb" providerId="ADAL" clId="{492B1E02-DD9C-471E-AB0D-7C067648391A}" dt="2022-12-21T05:02:34.530" v="1206" actId="1076"/>
          <ac:spMkLst>
            <pc:docMk/>
            <pc:sldMk cId="2029927" sldId="2503"/>
            <ac:spMk id="294" creationId="{00000000-0000-0000-0000-000000000000}"/>
          </ac:spMkLst>
        </pc:spChg>
        <pc:spChg chg="mod">
          <ac:chgData name="Nguyễn Hữu Long" userId="5238396e-858a-4728-9de7-1b0aed0aadbb" providerId="ADAL" clId="{492B1E02-DD9C-471E-AB0D-7C067648391A}" dt="2022-12-21T05:02:34.530" v="1206" actId="1076"/>
          <ac:spMkLst>
            <pc:docMk/>
            <pc:sldMk cId="2029927" sldId="2503"/>
            <ac:spMk id="295" creationId="{00000000-0000-0000-0000-000000000000}"/>
          </ac:spMkLst>
        </pc:spChg>
        <pc:spChg chg="mod">
          <ac:chgData name="Nguyễn Hữu Long" userId="5238396e-858a-4728-9de7-1b0aed0aadbb" providerId="ADAL" clId="{492B1E02-DD9C-471E-AB0D-7C067648391A}" dt="2022-12-21T05:02:34.530" v="1206" actId="1076"/>
          <ac:spMkLst>
            <pc:docMk/>
            <pc:sldMk cId="2029927" sldId="2503"/>
            <ac:spMk id="296" creationId="{00000000-0000-0000-0000-000000000000}"/>
          </ac:spMkLst>
        </pc:spChg>
        <pc:spChg chg="mod">
          <ac:chgData name="Nguyễn Hữu Long" userId="5238396e-858a-4728-9de7-1b0aed0aadbb" providerId="ADAL" clId="{492B1E02-DD9C-471E-AB0D-7C067648391A}" dt="2022-12-21T05:02:34.530" v="1206" actId="1076"/>
          <ac:spMkLst>
            <pc:docMk/>
            <pc:sldMk cId="2029927" sldId="2503"/>
            <ac:spMk id="299" creationId="{00000000-0000-0000-0000-000000000000}"/>
          </ac:spMkLst>
        </pc:spChg>
        <pc:grpChg chg="mod">
          <ac:chgData name="Nguyễn Hữu Long" userId="5238396e-858a-4728-9de7-1b0aed0aadbb" providerId="ADAL" clId="{492B1E02-DD9C-471E-AB0D-7C067648391A}" dt="2022-12-21T05:02:34.530" v="1206" actId="1076"/>
          <ac:grpSpMkLst>
            <pc:docMk/>
            <pc:sldMk cId="2029927" sldId="2503"/>
            <ac:grpSpMk id="301" creationId="{00000000-0000-0000-0000-000000000000}"/>
          </ac:grpSpMkLst>
        </pc:grpChg>
        <pc:grpChg chg="mod">
          <ac:chgData name="Nguyễn Hữu Long" userId="5238396e-858a-4728-9de7-1b0aed0aadbb" providerId="ADAL" clId="{492B1E02-DD9C-471E-AB0D-7C067648391A}" dt="2022-12-21T05:02:34.530" v="1206" actId="1076"/>
          <ac:grpSpMkLst>
            <pc:docMk/>
            <pc:sldMk cId="2029927" sldId="2503"/>
            <ac:grpSpMk id="320" creationId="{00000000-0000-0000-0000-000000000000}"/>
          </ac:grpSpMkLst>
        </pc:grpChg>
        <pc:picChg chg="mod">
          <ac:chgData name="Nguyễn Hữu Long" userId="5238396e-858a-4728-9de7-1b0aed0aadbb" providerId="ADAL" clId="{492B1E02-DD9C-471E-AB0D-7C067648391A}" dt="2022-12-21T04:58:16.448" v="1192" actId="14100"/>
          <ac:picMkLst>
            <pc:docMk/>
            <pc:sldMk cId="2029927" sldId="2503"/>
            <ac:picMk id="329" creationId="{00000000-0000-0000-0000-000000000000}"/>
          </ac:picMkLst>
        </pc:picChg>
      </pc:sldChg>
      <pc:sldChg chg="modSp mod">
        <pc:chgData name="Nguyễn Hữu Long" userId="5238396e-858a-4728-9de7-1b0aed0aadbb" providerId="ADAL" clId="{492B1E02-DD9C-471E-AB0D-7C067648391A}" dt="2022-12-21T05:24:08.485" v="1821" actId="2711"/>
        <pc:sldMkLst>
          <pc:docMk/>
          <pc:sldMk cId="2458400632" sldId="2505"/>
        </pc:sldMkLst>
        <pc:spChg chg="mod">
          <ac:chgData name="Nguyễn Hữu Long" userId="5238396e-858a-4728-9de7-1b0aed0aadbb" providerId="ADAL" clId="{492B1E02-DD9C-471E-AB0D-7C067648391A}" dt="2022-12-21T05:24:08.485" v="1821" actId="2711"/>
          <ac:spMkLst>
            <pc:docMk/>
            <pc:sldMk cId="2458400632" sldId="2505"/>
            <ac:spMk id="293" creationId="{00000000-0000-0000-0000-000000000000}"/>
          </ac:spMkLst>
        </pc:spChg>
        <pc:spChg chg="mod">
          <ac:chgData name="Nguyễn Hữu Long" userId="5238396e-858a-4728-9de7-1b0aed0aadbb" providerId="ADAL" clId="{492B1E02-DD9C-471E-AB0D-7C067648391A}" dt="2022-12-21T05:19:02.269" v="1481" actId="20577"/>
          <ac:spMkLst>
            <pc:docMk/>
            <pc:sldMk cId="2458400632" sldId="2505"/>
            <ac:spMk id="294" creationId="{00000000-0000-0000-0000-000000000000}"/>
          </ac:spMkLst>
        </pc:spChg>
        <pc:spChg chg="mod">
          <ac:chgData name="Nguyễn Hữu Long" userId="5238396e-858a-4728-9de7-1b0aed0aadbb" providerId="ADAL" clId="{492B1E02-DD9C-471E-AB0D-7C067648391A}" dt="2022-12-21T05:20:50.264" v="1786" actId="2711"/>
          <ac:spMkLst>
            <pc:docMk/>
            <pc:sldMk cId="2458400632" sldId="2505"/>
            <ac:spMk id="295" creationId="{00000000-0000-0000-0000-000000000000}"/>
          </ac:spMkLst>
        </pc:spChg>
        <pc:spChg chg="mod">
          <ac:chgData name="Nguyễn Hữu Long" userId="5238396e-858a-4728-9de7-1b0aed0aadbb" providerId="ADAL" clId="{492B1E02-DD9C-471E-AB0D-7C067648391A}" dt="2022-12-21T05:09:48.391" v="1272" actId="14100"/>
          <ac:spMkLst>
            <pc:docMk/>
            <pc:sldMk cId="2458400632" sldId="2505"/>
            <ac:spMk id="296" creationId="{00000000-0000-0000-0000-000000000000}"/>
          </ac:spMkLst>
        </pc:spChg>
      </pc:sldChg>
      <pc:sldChg chg="modSp add mod">
        <pc:chgData name="Nguyễn Hữu Long" userId="5238396e-858a-4728-9de7-1b0aed0aadbb" providerId="ADAL" clId="{492B1E02-DD9C-471E-AB0D-7C067648391A}" dt="2022-12-21T05:21:27.024" v="1796" actId="948"/>
        <pc:sldMkLst>
          <pc:docMk/>
          <pc:sldMk cId="972439733" sldId="2506"/>
        </pc:sldMkLst>
        <pc:spChg chg="mod">
          <ac:chgData name="Nguyễn Hữu Long" userId="5238396e-858a-4728-9de7-1b0aed0aadbb" providerId="ADAL" clId="{492B1E02-DD9C-471E-AB0D-7C067648391A}" dt="2022-12-21T05:11:05.366" v="1309" actId="20577"/>
          <ac:spMkLst>
            <pc:docMk/>
            <pc:sldMk cId="972439733" sldId="2506"/>
            <ac:spMk id="292" creationId="{00000000-0000-0000-0000-000000000000}"/>
          </ac:spMkLst>
        </pc:spChg>
        <pc:spChg chg="mod">
          <ac:chgData name="Nguyễn Hữu Long" userId="5238396e-858a-4728-9de7-1b0aed0aadbb" providerId="ADAL" clId="{492B1E02-DD9C-471E-AB0D-7C067648391A}" dt="2022-12-21T05:21:14.865" v="1789" actId="948"/>
          <ac:spMkLst>
            <pc:docMk/>
            <pc:sldMk cId="972439733" sldId="2506"/>
            <ac:spMk id="293" creationId="{00000000-0000-0000-0000-000000000000}"/>
          </ac:spMkLst>
        </pc:spChg>
        <pc:spChg chg="mod">
          <ac:chgData name="Nguyễn Hữu Long" userId="5238396e-858a-4728-9de7-1b0aed0aadbb" providerId="ADAL" clId="{492B1E02-DD9C-471E-AB0D-7C067648391A}" dt="2022-12-21T05:08:49.565" v="1213"/>
          <ac:spMkLst>
            <pc:docMk/>
            <pc:sldMk cId="972439733" sldId="2506"/>
            <ac:spMk id="294" creationId="{00000000-0000-0000-0000-000000000000}"/>
          </ac:spMkLst>
        </pc:spChg>
        <pc:spChg chg="mod">
          <ac:chgData name="Nguyễn Hữu Long" userId="5238396e-858a-4728-9de7-1b0aed0aadbb" providerId="ADAL" clId="{492B1E02-DD9C-471E-AB0D-7C067648391A}" dt="2022-12-21T05:21:27.024" v="1796" actId="948"/>
          <ac:spMkLst>
            <pc:docMk/>
            <pc:sldMk cId="972439733" sldId="2506"/>
            <ac:spMk id="295" creationId="{00000000-0000-0000-0000-000000000000}"/>
          </ac:spMkLst>
        </pc:spChg>
        <pc:spChg chg="mod">
          <ac:chgData name="Nguyễn Hữu Long" userId="5238396e-858a-4728-9de7-1b0aed0aadbb" providerId="ADAL" clId="{492B1E02-DD9C-471E-AB0D-7C067648391A}" dt="2022-12-21T05:15:20.674" v="1382" actId="14100"/>
          <ac:spMkLst>
            <pc:docMk/>
            <pc:sldMk cId="972439733" sldId="2506"/>
            <ac:spMk id="296" creationId="{00000000-0000-0000-0000-000000000000}"/>
          </ac:spMkLst>
        </pc:spChg>
      </pc:sldChg>
      <pc:sldChg chg="modSp add mod">
        <pc:chgData name="Nguyễn Hữu Long" userId="5238396e-858a-4728-9de7-1b0aed0aadbb" providerId="ADAL" clId="{492B1E02-DD9C-471E-AB0D-7C067648391A}" dt="2022-12-21T05:22:06.120" v="1808" actId="948"/>
        <pc:sldMkLst>
          <pc:docMk/>
          <pc:sldMk cId="1681424142" sldId="2507"/>
        </pc:sldMkLst>
        <pc:spChg chg="mod">
          <ac:chgData name="Nguyễn Hữu Long" userId="5238396e-858a-4728-9de7-1b0aed0aadbb" providerId="ADAL" clId="{492B1E02-DD9C-471E-AB0D-7C067648391A}" dt="2022-12-21T05:16:25.788" v="1431" actId="20577"/>
          <ac:spMkLst>
            <pc:docMk/>
            <pc:sldMk cId="1681424142" sldId="2507"/>
            <ac:spMk id="292" creationId="{00000000-0000-0000-0000-000000000000}"/>
          </ac:spMkLst>
        </pc:spChg>
        <pc:spChg chg="mod">
          <ac:chgData name="Nguyễn Hữu Long" userId="5238396e-858a-4728-9de7-1b0aed0aadbb" providerId="ADAL" clId="{492B1E02-DD9C-471E-AB0D-7C067648391A}" dt="2022-12-21T05:21:51.282" v="1807" actId="948"/>
          <ac:spMkLst>
            <pc:docMk/>
            <pc:sldMk cId="1681424142" sldId="2507"/>
            <ac:spMk id="293" creationId="{00000000-0000-0000-0000-000000000000}"/>
          </ac:spMkLst>
        </pc:spChg>
        <pc:spChg chg="mod">
          <ac:chgData name="Nguyễn Hữu Long" userId="5238396e-858a-4728-9de7-1b0aed0aadbb" providerId="ADAL" clId="{492B1E02-DD9C-471E-AB0D-7C067648391A}" dt="2022-12-21T05:16:36.111" v="1433" actId="14100"/>
          <ac:spMkLst>
            <pc:docMk/>
            <pc:sldMk cId="1681424142" sldId="2507"/>
            <ac:spMk id="294" creationId="{00000000-0000-0000-0000-000000000000}"/>
          </ac:spMkLst>
        </pc:spChg>
        <pc:spChg chg="mod">
          <ac:chgData name="Nguyễn Hữu Long" userId="5238396e-858a-4728-9de7-1b0aed0aadbb" providerId="ADAL" clId="{492B1E02-DD9C-471E-AB0D-7C067648391A}" dt="2022-12-21T05:22:06.120" v="1808" actId="948"/>
          <ac:spMkLst>
            <pc:docMk/>
            <pc:sldMk cId="1681424142" sldId="2507"/>
            <ac:spMk id="295" creationId="{00000000-0000-0000-0000-000000000000}"/>
          </ac:spMkLst>
        </pc:spChg>
        <pc:spChg chg="mod">
          <ac:chgData name="Nguyễn Hữu Long" userId="5238396e-858a-4728-9de7-1b0aed0aadbb" providerId="ADAL" clId="{492B1E02-DD9C-471E-AB0D-7C067648391A}" dt="2022-12-21T05:17:12.395" v="1435"/>
          <ac:spMkLst>
            <pc:docMk/>
            <pc:sldMk cId="1681424142" sldId="2507"/>
            <ac:spMk id="296" creationId="{00000000-0000-0000-0000-000000000000}"/>
          </ac:spMkLst>
        </pc:spChg>
      </pc:sldChg>
      <pc:sldMasterChg chg="delSldLayout">
        <pc:chgData name="Nguyễn Hữu Long" userId="5238396e-858a-4728-9de7-1b0aed0aadbb" providerId="ADAL" clId="{492B1E02-DD9C-471E-AB0D-7C067648391A}" dt="2022-12-21T05:25:40.253" v="1848" actId="47"/>
        <pc:sldMasterMkLst>
          <pc:docMk/>
          <pc:sldMasterMk cId="0" sldId="2147483676"/>
        </pc:sldMasterMkLst>
        <pc:sldLayoutChg chg="del">
          <pc:chgData name="Nguyễn Hữu Long" userId="5238396e-858a-4728-9de7-1b0aed0aadbb" providerId="ADAL" clId="{492B1E02-DD9C-471E-AB0D-7C067648391A}" dt="2022-12-21T05:24:46.282" v="1836" actId="47"/>
          <pc:sldLayoutMkLst>
            <pc:docMk/>
            <pc:sldMasterMk cId="0" sldId="2147483676"/>
            <pc:sldLayoutMk cId="0" sldId="2147483651"/>
          </pc:sldLayoutMkLst>
        </pc:sldLayoutChg>
        <pc:sldLayoutChg chg="del">
          <pc:chgData name="Nguyễn Hữu Long" userId="5238396e-858a-4728-9de7-1b0aed0aadbb" providerId="ADAL" clId="{492B1E02-DD9C-471E-AB0D-7C067648391A}" dt="2022-12-21T05:23:28.232" v="1813" actId="47"/>
          <pc:sldLayoutMkLst>
            <pc:docMk/>
            <pc:sldMasterMk cId="0" sldId="2147483676"/>
            <pc:sldLayoutMk cId="0" sldId="2147483652"/>
          </pc:sldLayoutMkLst>
        </pc:sldLayoutChg>
        <pc:sldLayoutChg chg="del">
          <pc:chgData name="Nguyễn Hữu Long" userId="5238396e-858a-4728-9de7-1b0aed0aadbb" providerId="ADAL" clId="{492B1E02-DD9C-471E-AB0D-7C067648391A}" dt="2022-12-21T05:25:40.253" v="1848" actId="47"/>
          <pc:sldLayoutMkLst>
            <pc:docMk/>
            <pc:sldMasterMk cId="0" sldId="2147483676"/>
            <pc:sldLayoutMk cId="0" sldId="2147483653"/>
          </pc:sldLayoutMkLst>
        </pc:sldLayoutChg>
        <pc:sldLayoutChg chg="del">
          <pc:chgData name="Nguyễn Hữu Long" userId="5238396e-858a-4728-9de7-1b0aed0aadbb" providerId="ADAL" clId="{492B1E02-DD9C-471E-AB0D-7C067648391A}" dt="2022-12-21T05:24:36.524" v="1828" actId="47"/>
          <pc:sldLayoutMkLst>
            <pc:docMk/>
            <pc:sldMasterMk cId="0" sldId="2147483676"/>
            <pc:sldLayoutMk cId="0" sldId="2147483654"/>
          </pc:sldLayoutMkLst>
        </pc:sldLayoutChg>
        <pc:sldLayoutChg chg="del">
          <pc:chgData name="Nguyễn Hữu Long" userId="5238396e-858a-4728-9de7-1b0aed0aadbb" providerId="ADAL" clId="{492B1E02-DD9C-471E-AB0D-7C067648391A}" dt="2022-12-21T05:23:15.896" v="1811" actId="47"/>
          <pc:sldLayoutMkLst>
            <pc:docMk/>
            <pc:sldMasterMk cId="0" sldId="2147483676"/>
            <pc:sldLayoutMk cId="0" sldId="2147483655"/>
          </pc:sldLayoutMkLst>
        </pc:sldLayoutChg>
        <pc:sldLayoutChg chg="del">
          <pc:chgData name="Nguyễn Hữu Long" userId="5238396e-858a-4728-9de7-1b0aed0aadbb" providerId="ADAL" clId="{492B1E02-DD9C-471E-AB0D-7C067648391A}" dt="2022-12-21T05:24:42.674" v="1833" actId="47"/>
          <pc:sldLayoutMkLst>
            <pc:docMk/>
            <pc:sldMasterMk cId="0" sldId="2147483676"/>
            <pc:sldLayoutMk cId="0" sldId="2147483656"/>
          </pc:sldLayoutMkLst>
        </pc:sldLayoutChg>
        <pc:sldLayoutChg chg="del">
          <pc:chgData name="Nguyễn Hữu Long" userId="5238396e-858a-4728-9de7-1b0aed0aadbb" providerId="ADAL" clId="{492B1E02-DD9C-471E-AB0D-7C067648391A}" dt="2022-12-21T05:23:30.214" v="1814" actId="47"/>
          <pc:sldLayoutMkLst>
            <pc:docMk/>
            <pc:sldMasterMk cId="0" sldId="2147483676"/>
            <pc:sldLayoutMk cId="0" sldId="2147483657"/>
          </pc:sldLayoutMkLst>
        </pc:sldLayoutChg>
        <pc:sldLayoutChg chg="del">
          <pc:chgData name="Nguyễn Hữu Long" userId="5238396e-858a-4728-9de7-1b0aed0aadbb" providerId="ADAL" clId="{492B1E02-DD9C-471E-AB0D-7C067648391A}" dt="2022-12-21T05:24:27.370" v="1825" actId="47"/>
          <pc:sldLayoutMkLst>
            <pc:docMk/>
            <pc:sldMasterMk cId="0" sldId="2147483676"/>
            <pc:sldLayoutMk cId="0" sldId="2147483660"/>
          </pc:sldLayoutMkLst>
        </pc:sldLayoutChg>
        <pc:sldLayoutChg chg="del">
          <pc:chgData name="Nguyễn Hữu Long" userId="5238396e-858a-4728-9de7-1b0aed0aadbb" providerId="ADAL" clId="{492B1E02-DD9C-471E-AB0D-7C067648391A}" dt="2022-12-21T05:24:59.819" v="1846" actId="47"/>
          <pc:sldLayoutMkLst>
            <pc:docMk/>
            <pc:sldMasterMk cId="0" sldId="2147483676"/>
            <pc:sldLayoutMk cId="0" sldId="2147483661"/>
          </pc:sldLayoutMkLst>
        </pc:sldLayoutChg>
        <pc:sldLayoutChg chg="del">
          <pc:chgData name="Nguyễn Hữu Long" userId="5238396e-858a-4728-9de7-1b0aed0aadbb" providerId="ADAL" clId="{492B1E02-DD9C-471E-AB0D-7C067648391A}" dt="2022-12-21T05:24:57.035" v="1844" actId="47"/>
          <pc:sldLayoutMkLst>
            <pc:docMk/>
            <pc:sldMasterMk cId="0" sldId="2147483676"/>
            <pc:sldLayoutMk cId="0" sldId="2147483663"/>
          </pc:sldLayoutMkLst>
        </pc:sldLayoutChg>
        <pc:sldLayoutChg chg="del">
          <pc:chgData name="Nguyễn Hữu Long" userId="5238396e-858a-4728-9de7-1b0aed0aadbb" providerId="ADAL" clId="{492B1E02-DD9C-471E-AB0D-7C067648391A}" dt="2022-12-21T05:24:55.545" v="1843" actId="47"/>
          <pc:sldLayoutMkLst>
            <pc:docMk/>
            <pc:sldMasterMk cId="0" sldId="2147483676"/>
            <pc:sldLayoutMk cId="0" sldId="2147483664"/>
          </pc:sldLayoutMkLst>
        </pc:sldLayoutChg>
        <pc:sldLayoutChg chg="del">
          <pc:chgData name="Nguyễn Hữu Long" userId="5238396e-858a-4728-9de7-1b0aed0aadbb" providerId="ADAL" clId="{492B1E02-DD9C-471E-AB0D-7C067648391A}" dt="2022-12-21T05:25:40.253" v="1848" actId="47"/>
          <pc:sldLayoutMkLst>
            <pc:docMk/>
            <pc:sldMasterMk cId="0" sldId="2147483676"/>
            <pc:sldLayoutMk cId="0" sldId="2147483665"/>
          </pc:sldLayoutMkLst>
        </pc:sldLayoutChg>
        <pc:sldLayoutChg chg="del">
          <pc:chgData name="Nguyễn Hữu Long" userId="5238396e-858a-4728-9de7-1b0aed0aadbb" providerId="ADAL" clId="{492B1E02-DD9C-471E-AB0D-7C067648391A}" dt="2022-12-21T05:24:44.020" v="1834" actId="47"/>
          <pc:sldLayoutMkLst>
            <pc:docMk/>
            <pc:sldMasterMk cId="0" sldId="2147483676"/>
            <pc:sldLayoutMk cId="0" sldId="2147483669"/>
          </pc:sldLayoutMkLst>
        </pc:sldLayoutChg>
        <pc:sldLayoutChg chg="del">
          <pc:chgData name="Nguyễn Hữu Long" userId="5238396e-858a-4728-9de7-1b0aed0aadbb" providerId="ADAL" clId="{492B1E02-DD9C-471E-AB0D-7C067648391A}" dt="2022-12-21T05:24:53.188" v="1841" actId="47"/>
          <pc:sldLayoutMkLst>
            <pc:docMk/>
            <pc:sldMasterMk cId="0" sldId="2147483676"/>
            <pc:sldLayoutMk cId="0" sldId="2147483670"/>
          </pc:sldLayoutMkLst>
        </pc:sldLayoutChg>
        <pc:sldLayoutChg chg="del">
          <pc:chgData name="Nguyễn Hữu Long" userId="5238396e-858a-4728-9de7-1b0aed0aadbb" providerId="ADAL" clId="{492B1E02-DD9C-471E-AB0D-7C067648391A}" dt="2022-12-21T05:24:58.412" v="1845" actId="47"/>
          <pc:sldLayoutMkLst>
            <pc:docMk/>
            <pc:sldMasterMk cId="0" sldId="2147483676"/>
            <pc:sldLayoutMk cId="0" sldId="2147483671"/>
          </pc:sldLayoutMkLst>
        </pc:sldLayoutChg>
      </pc:sldMasterChg>
      <pc:sldMasterChg chg="del delSldLayout">
        <pc:chgData name="Nguyễn Hữu Long" userId="5238396e-858a-4728-9de7-1b0aed0aadbb" providerId="ADAL" clId="{492B1E02-DD9C-471E-AB0D-7C067648391A}" dt="2022-12-21T05:26:43.165" v="1850" actId="47"/>
        <pc:sldMasterMkLst>
          <pc:docMk/>
          <pc:sldMasterMk cId="0" sldId="2147483677"/>
        </pc:sldMasterMkLst>
        <pc:sldLayoutChg chg="del">
          <pc:chgData name="Nguyễn Hữu Long" userId="5238396e-858a-4728-9de7-1b0aed0aadbb" providerId="ADAL" clId="{492B1E02-DD9C-471E-AB0D-7C067648391A}" dt="2022-12-21T05:26:43.165" v="1850" actId="47"/>
          <pc:sldLayoutMkLst>
            <pc:docMk/>
            <pc:sldMasterMk cId="0" sldId="2147483677"/>
            <pc:sldLayoutMk cId="0" sldId="2147483674"/>
          </pc:sldLayoutMkLst>
        </pc:sldLayoutChg>
        <pc:sldLayoutChg chg="del">
          <pc:chgData name="Nguyễn Hữu Long" userId="5238396e-858a-4728-9de7-1b0aed0aadbb" providerId="ADAL" clId="{492B1E02-DD9C-471E-AB0D-7C067648391A}" dt="2022-12-21T05:26:43.165" v="1850" actId="47"/>
          <pc:sldLayoutMkLst>
            <pc:docMk/>
            <pc:sldMasterMk cId="0" sldId="2147483677"/>
            <pc:sldLayoutMk cId="0" sldId="2147483675"/>
          </pc:sldLayoutMkLst>
        </pc:sldLayoutChg>
      </pc:sldMasterChg>
    </pc:docChg>
  </pc:docChgLst>
  <pc:docChgLst>
    <pc:chgData name="Trần Thị Ngọc Ánh" userId="f784e393-8cc2-4e2e-9052-346aa3cbf5ea" providerId="ADAL" clId="{53B9832F-E913-46DD-AE01-BA7E1D4C4A75}"/>
    <pc:docChg chg="undo redo custSel addSld delSld modSld sldOrd">
      <pc:chgData name="Trần Thị Ngọc Ánh" userId="f784e393-8cc2-4e2e-9052-346aa3cbf5ea" providerId="ADAL" clId="{53B9832F-E913-46DD-AE01-BA7E1D4C4A75}" dt="2022-12-23T08:51:10.482" v="3538" actId="20577"/>
      <pc:docMkLst>
        <pc:docMk/>
      </pc:docMkLst>
      <pc:sldChg chg="addSp delSp modSp mod">
        <pc:chgData name="Trần Thị Ngọc Ánh" userId="f784e393-8cc2-4e2e-9052-346aa3cbf5ea" providerId="ADAL" clId="{53B9832F-E913-46DD-AE01-BA7E1D4C4A75}" dt="2022-12-21T05:19:46.313" v="3023" actId="2711"/>
        <pc:sldMkLst>
          <pc:docMk/>
          <pc:sldMk cId="0" sldId="256"/>
        </pc:sldMkLst>
        <pc:spChg chg="add mod">
          <ac:chgData name="Trần Thị Ngọc Ánh" userId="f784e393-8cc2-4e2e-9052-346aa3cbf5ea" providerId="ADAL" clId="{53B9832F-E913-46DD-AE01-BA7E1D4C4A75}" dt="2022-12-21T05:19:46.313" v="3023" actId="2711"/>
          <ac:spMkLst>
            <pc:docMk/>
            <pc:sldMk cId="0" sldId="256"/>
            <ac:spMk id="3" creationId="{9A082EFB-D935-D54B-B8E6-8B5A4813A505}"/>
          </ac:spMkLst>
        </pc:spChg>
        <pc:spChg chg="add mod">
          <ac:chgData name="Trần Thị Ngọc Ánh" userId="f784e393-8cc2-4e2e-9052-346aa3cbf5ea" providerId="ADAL" clId="{53B9832F-E913-46DD-AE01-BA7E1D4C4A75}" dt="2022-12-20T14:34:44.704" v="189" actId="1076"/>
          <ac:spMkLst>
            <pc:docMk/>
            <pc:sldMk cId="0" sldId="256"/>
            <ac:spMk id="5" creationId="{75D7DF5D-0786-9D80-EDD8-1D0AB60B8548}"/>
          </ac:spMkLst>
        </pc:spChg>
        <pc:spChg chg="mod">
          <ac:chgData name="Trần Thị Ngọc Ánh" userId="f784e393-8cc2-4e2e-9052-346aa3cbf5ea" providerId="ADAL" clId="{53B9832F-E913-46DD-AE01-BA7E1D4C4A75}" dt="2022-12-20T14:33:27.573" v="129" actId="1076"/>
          <ac:spMkLst>
            <pc:docMk/>
            <pc:sldMk cId="0" sldId="256"/>
            <ac:spMk id="179" creationId="{00000000-0000-0000-0000-000000000000}"/>
          </ac:spMkLst>
        </pc:spChg>
        <pc:spChg chg="del mod">
          <ac:chgData name="Trần Thị Ngọc Ánh" userId="f784e393-8cc2-4e2e-9052-346aa3cbf5ea" providerId="ADAL" clId="{53B9832F-E913-46DD-AE01-BA7E1D4C4A75}" dt="2022-12-20T14:27:13.710" v="60" actId="478"/>
          <ac:spMkLst>
            <pc:docMk/>
            <pc:sldMk cId="0" sldId="256"/>
            <ac:spMk id="180" creationId="{00000000-0000-0000-0000-000000000000}"/>
          </ac:spMkLst>
        </pc:spChg>
        <pc:picChg chg="mod">
          <ac:chgData name="Trần Thị Ngọc Ánh" userId="f784e393-8cc2-4e2e-9052-346aa3cbf5ea" providerId="ADAL" clId="{53B9832F-E913-46DD-AE01-BA7E1D4C4A75}" dt="2022-12-20T14:34:41.645" v="188" actId="1076"/>
          <ac:picMkLst>
            <pc:docMk/>
            <pc:sldMk cId="0" sldId="256"/>
            <ac:picMk id="181" creationId="{00000000-0000-0000-0000-000000000000}"/>
          </ac:picMkLst>
        </pc:picChg>
      </pc:sldChg>
      <pc:sldChg chg="modSp mod">
        <pc:chgData name="Trần Thị Ngọc Ánh" userId="f784e393-8cc2-4e2e-9052-346aa3cbf5ea" providerId="ADAL" clId="{53B9832F-E913-46DD-AE01-BA7E1D4C4A75}" dt="2022-12-20T15:14:45.041" v="1740" actId="1076"/>
        <pc:sldMkLst>
          <pc:docMk/>
          <pc:sldMk cId="0" sldId="257"/>
        </pc:sldMkLst>
        <pc:spChg chg="mod">
          <ac:chgData name="Trần Thị Ngọc Ánh" userId="f784e393-8cc2-4e2e-9052-346aa3cbf5ea" providerId="ADAL" clId="{53B9832F-E913-46DD-AE01-BA7E1D4C4A75}" dt="2022-12-20T15:14:45.041" v="1740" actId="1076"/>
          <ac:spMkLst>
            <pc:docMk/>
            <pc:sldMk cId="0" sldId="257"/>
            <ac:spMk id="187" creationId="{00000000-0000-0000-0000-000000000000}"/>
          </ac:spMkLst>
        </pc:spChg>
      </pc:sldChg>
      <pc:sldChg chg="delSp modSp mod ord">
        <pc:chgData name="Trần Thị Ngọc Ánh" userId="f784e393-8cc2-4e2e-9052-346aa3cbf5ea" providerId="ADAL" clId="{53B9832F-E913-46DD-AE01-BA7E1D4C4A75}" dt="2022-12-21T05:20:40.996" v="3029" actId="2710"/>
        <pc:sldMkLst>
          <pc:docMk/>
          <pc:sldMk cId="0" sldId="258"/>
        </pc:sldMkLst>
        <pc:spChg chg="mod">
          <ac:chgData name="Trần Thị Ngọc Ánh" userId="f784e393-8cc2-4e2e-9052-346aa3cbf5ea" providerId="ADAL" clId="{53B9832F-E913-46DD-AE01-BA7E1D4C4A75}" dt="2022-12-21T05:20:40.996" v="3029" actId="2710"/>
          <ac:spMkLst>
            <pc:docMk/>
            <pc:sldMk cId="0" sldId="258"/>
            <ac:spMk id="197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20:40.996" v="3029" actId="2710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20:40.996" v="3029" actId="2710"/>
          <ac:spMkLst>
            <pc:docMk/>
            <pc:sldMk cId="0" sldId="258"/>
            <ac:spMk id="199" creationId="{00000000-0000-0000-0000-000000000000}"/>
          </ac:spMkLst>
        </pc:spChg>
        <pc:spChg chg="del mod">
          <ac:chgData name="Trần Thị Ngọc Ánh" userId="f784e393-8cc2-4e2e-9052-346aa3cbf5ea" providerId="ADAL" clId="{53B9832F-E913-46DD-AE01-BA7E1D4C4A75}" dt="2022-12-21T04:50:41.076" v="2606" actId="478"/>
          <ac:spMkLst>
            <pc:docMk/>
            <pc:sldMk cId="0" sldId="258"/>
            <ac:spMk id="200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20:40.996" v="3029" actId="2710"/>
          <ac:spMkLst>
            <pc:docMk/>
            <pc:sldMk cId="0" sldId="258"/>
            <ac:spMk id="201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20:40.996" v="3029" actId="2710"/>
          <ac:spMkLst>
            <pc:docMk/>
            <pc:sldMk cId="0" sldId="258"/>
            <ac:spMk id="202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20:40.996" v="3029" actId="2710"/>
          <ac:spMkLst>
            <pc:docMk/>
            <pc:sldMk cId="0" sldId="258"/>
            <ac:spMk id="203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20:40.996" v="3029" actId="2710"/>
          <ac:spMkLst>
            <pc:docMk/>
            <pc:sldMk cId="0" sldId="258"/>
            <ac:spMk id="204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20:40.996" v="3029" actId="2710"/>
          <ac:spMkLst>
            <pc:docMk/>
            <pc:sldMk cId="0" sldId="258"/>
            <ac:spMk id="205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20:40.996" v="3029" actId="2710"/>
          <ac:spMkLst>
            <pc:docMk/>
            <pc:sldMk cId="0" sldId="258"/>
            <ac:spMk id="206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20:40.996" v="3029" actId="2710"/>
          <ac:spMkLst>
            <pc:docMk/>
            <pc:sldMk cId="0" sldId="258"/>
            <ac:spMk id="207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20:40.996" v="3029" actId="2710"/>
          <ac:spMkLst>
            <pc:docMk/>
            <pc:sldMk cId="0" sldId="258"/>
            <ac:spMk id="208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20:40.996" v="3029" actId="2710"/>
          <ac:spMkLst>
            <pc:docMk/>
            <pc:sldMk cId="0" sldId="258"/>
            <ac:spMk id="209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20:40.996" v="3029" actId="2710"/>
          <ac:spMkLst>
            <pc:docMk/>
            <pc:sldMk cId="0" sldId="258"/>
            <ac:spMk id="210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20:40.996" v="3029" actId="2710"/>
          <ac:spMkLst>
            <pc:docMk/>
            <pc:sldMk cId="0" sldId="258"/>
            <ac:spMk id="211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20:40.996" v="3029" actId="2710"/>
          <ac:spMkLst>
            <pc:docMk/>
            <pc:sldMk cId="0" sldId="258"/>
            <ac:spMk id="212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20:40.996" v="3029" actId="2710"/>
          <ac:spMkLst>
            <pc:docMk/>
            <pc:sldMk cId="0" sldId="258"/>
            <ac:spMk id="213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20:40.996" v="3029" actId="2710"/>
          <ac:spMkLst>
            <pc:docMk/>
            <pc:sldMk cId="0" sldId="258"/>
            <ac:spMk id="214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20:40.996" v="3029" actId="2710"/>
          <ac:spMkLst>
            <pc:docMk/>
            <pc:sldMk cId="0" sldId="258"/>
            <ac:spMk id="215" creationId="{00000000-0000-0000-0000-000000000000}"/>
          </ac:spMkLst>
        </pc:spChg>
        <pc:picChg chg="mod">
          <ac:chgData name="Trần Thị Ngọc Ánh" userId="f784e393-8cc2-4e2e-9052-346aa3cbf5ea" providerId="ADAL" clId="{53B9832F-E913-46DD-AE01-BA7E1D4C4A75}" dt="2022-12-21T05:16:41.051" v="2994" actId="1076"/>
          <ac:picMkLst>
            <pc:docMk/>
            <pc:sldMk cId="0" sldId="258"/>
            <ac:picMk id="222" creationId="{00000000-0000-0000-0000-000000000000}"/>
          </ac:picMkLst>
        </pc:picChg>
      </pc:sldChg>
      <pc:sldChg chg="addSp modSp">
        <pc:chgData name="Trần Thị Ngọc Ánh" userId="f784e393-8cc2-4e2e-9052-346aa3cbf5ea" providerId="ADAL" clId="{53B9832F-E913-46DD-AE01-BA7E1D4C4A75}" dt="2022-12-23T08:32:25.481" v="3263"/>
        <pc:sldMkLst>
          <pc:docMk/>
          <pc:sldMk cId="0" sldId="259"/>
        </pc:sldMkLst>
        <pc:spChg chg="add mod">
          <ac:chgData name="Trần Thị Ngọc Ánh" userId="f784e393-8cc2-4e2e-9052-346aa3cbf5ea" providerId="ADAL" clId="{53B9832F-E913-46DD-AE01-BA7E1D4C4A75}" dt="2022-12-23T08:32:25.481" v="3263"/>
          <ac:spMkLst>
            <pc:docMk/>
            <pc:sldMk cId="0" sldId="259"/>
            <ac:spMk id="2" creationId="{7405B6B9-F273-2453-D43C-589712FB31B9}"/>
          </ac:spMkLst>
        </pc:spChg>
      </pc:sldChg>
      <pc:sldChg chg="addSp delSp modSp mod ord">
        <pc:chgData name="Trần Thị Ngọc Ánh" userId="f784e393-8cc2-4e2e-9052-346aa3cbf5ea" providerId="ADAL" clId="{53B9832F-E913-46DD-AE01-BA7E1D4C4A75}" dt="2022-12-21T05:46:23.003" v="3203" actId="20577"/>
        <pc:sldMkLst>
          <pc:docMk/>
          <pc:sldMk cId="0" sldId="260"/>
        </pc:sldMkLst>
        <pc:spChg chg="add mod">
          <ac:chgData name="Trần Thị Ngọc Ánh" userId="f784e393-8cc2-4e2e-9052-346aa3cbf5ea" providerId="ADAL" clId="{53B9832F-E913-46DD-AE01-BA7E1D4C4A75}" dt="2022-12-21T05:46:23.003" v="3203" actId="20577"/>
          <ac:spMkLst>
            <pc:docMk/>
            <pc:sldMk cId="0" sldId="260"/>
            <ac:spMk id="2" creationId="{070CE1C2-1186-1945-1688-5FE2BD585E2A}"/>
          </ac:spMkLst>
        </pc:spChg>
        <pc:spChg chg="add del mod">
          <ac:chgData name="Trần Thị Ngọc Ánh" userId="f784e393-8cc2-4e2e-9052-346aa3cbf5ea" providerId="ADAL" clId="{53B9832F-E913-46DD-AE01-BA7E1D4C4A75}" dt="2022-12-21T04:47:04.277" v="2426" actId="478"/>
          <ac:spMkLst>
            <pc:docMk/>
            <pc:sldMk cId="0" sldId="260"/>
            <ac:spMk id="3" creationId="{778577C1-7F44-379F-D9FA-F95E37E95E2C}"/>
          </ac:spMkLst>
        </pc:spChg>
        <pc:spChg chg="mod">
          <ac:chgData name="Trần Thị Ngọc Ánh" userId="f784e393-8cc2-4e2e-9052-346aa3cbf5ea" providerId="ADAL" clId="{53B9832F-E913-46DD-AE01-BA7E1D4C4A75}" dt="2022-12-21T05:18:05.943" v="3011" actId="255"/>
          <ac:spMkLst>
            <pc:docMk/>
            <pc:sldMk cId="0" sldId="260"/>
            <ac:spMk id="236" creationId="{00000000-0000-0000-0000-000000000000}"/>
          </ac:spMkLst>
        </pc:spChg>
        <pc:spChg chg="del mod">
          <ac:chgData name="Trần Thị Ngọc Ánh" userId="f784e393-8cc2-4e2e-9052-346aa3cbf5ea" providerId="ADAL" clId="{53B9832F-E913-46DD-AE01-BA7E1D4C4A75}" dt="2022-12-20T15:38:52.099" v="2276" actId="478"/>
          <ac:spMkLst>
            <pc:docMk/>
            <pc:sldMk cId="0" sldId="260"/>
            <ac:spMk id="237" creationId="{00000000-0000-0000-0000-000000000000}"/>
          </ac:spMkLst>
        </pc:spChg>
        <pc:picChg chg="mod">
          <ac:chgData name="Trần Thị Ngọc Ánh" userId="f784e393-8cc2-4e2e-9052-346aa3cbf5ea" providerId="ADAL" clId="{53B9832F-E913-46DD-AE01-BA7E1D4C4A75}" dt="2022-12-21T05:34:53.988" v="3035" actId="14826"/>
          <ac:picMkLst>
            <pc:docMk/>
            <pc:sldMk cId="0" sldId="260"/>
            <ac:picMk id="238" creationId="{00000000-0000-0000-0000-000000000000}"/>
          </ac:picMkLst>
        </pc:picChg>
      </pc:sldChg>
      <pc:sldChg chg="modSp mod">
        <pc:chgData name="Trần Thị Ngọc Ánh" userId="f784e393-8cc2-4e2e-9052-346aa3cbf5ea" providerId="ADAL" clId="{53B9832F-E913-46DD-AE01-BA7E1D4C4A75}" dt="2022-12-21T05:24:39.709" v="3034" actId="1076"/>
        <pc:sldMkLst>
          <pc:docMk/>
          <pc:sldMk cId="0" sldId="264"/>
        </pc:sldMkLst>
        <pc:spChg chg="mod">
          <ac:chgData name="Trần Thị Ngọc Ánh" userId="f784e393-8cc2-4e2e-9052-346aa3cbf5ea" providerId="ADAL" clId="{53B9832F-E913-46DD-AE01-BA7E1D4C4A75}" dt="2022-12-21T05:24:39.709" v="3034" actId="1076"/>
          <ac:spMkLst>
            <pc:docMk/>
            <pc:sldMk cId="0" sldId="264"/>
            <ac:spMk id="292" creationId="{00000000-0000-0000-0000-000000000000}"/>
          </ac:spMkLst>
        </pc:spChg>
      </pc:sldChg>
      <pc:sldChg chg="addSp delSp modSp add mod">
        <pc:chgData name="Trần Thị Ngọc Ánh" userId="f784e393-8cc2-4e2e-9052-346aa3cbf5ea" providerId="ADAL" clId="{53B9832F-E913-46DD-AE01-BA7E1D4C4A75}" dt="2022-12-21T05:19:32.958" v="3022" actId="255"/>
        <pc:sldMkLst>
          <pc:docMk/>
          <pc:sldMk cId="2569633192" sldId="307"/>
        </pc:sldMkLst>
        <pc:spChg chg="add del mod">
          <ac:chgData name="Trần Thị Ngọc Ánh" userId="f784e393-8cc2-4e2e-9052-346aa3cbf5ea" providerId="ADAL" clId="{53B9832F-E913-46DD-AE01-BA7E1D4C4A75}" dt="2022-12-20T14:01:03.054" v="14" actId="478"/>
          <ac:spMkLst>
            <pc:docMk/>
            <pc:sldMk cId="2569633192" sldId="307"/>
            <ac:spMk id="3" creationId="{7EAB8C7B-388C-159D-7838-EEA1AC755814}"/>
          </ac:spMkLst>
        </pc:spChg>
        <pc:spChg chg="add del mod">
          <ac:chgData name="Trần Thị Ngọc Ánh" userId="f784e393-8cc2-4e2e-9052-346aa3cbf5ea" providerId="ADAL" clId="{53B9832F-E913-46DD-AE01-BA7E1D4C4A75}" dt="2022-12-20T14:01:03.054" v="14" actId="478"/>
          <ac:spMkLst>
            <pc:docMk/>
            <pc:sldMk cId="2569633192" sldId="307"/>
            <ac:spMk id="5" creationId="{5F41626F-DC2A-5788-9ABD-297DAD9C3A39}"/>
          </ac:spMkLst>
        </pc:spChg>
        <pc:spChg chg="add mod">
          <ac:chgData name="Trần Thị Ngọc Ánh" userId="f784e393-8cc2-4e2e-9052-346aa3cbf5ea" providerId="ADAL" clId="{53B9832F-E913-46DD-AE01-BA7E1D4C4A75}" dt="2022-12-21T05:16:51.739" v="2995" actId="255"/>
          <ac:spMkLst>
            <pc:docMk/>
            <pc:sldMk cId="2569633192" sldId="307"/>
            <ac:spMk id="10" creationId="{15146FA2-5817-DB18-FD1A-9CE12566DCE8}"/>
          </ac:spMkLst>
        </pc:spChg>
        <pc:spChg chg="add mod">
          <ac:chgData name="Trần Thị Ngọc Ánh" userId="f784e393-8cc2-4e2e-9052-346aa3cbf5ea" providerId="ADAL" clId="{53B9832F-E913-46DD-AE01-BA7E1D4C4A75}" dt="2022-12-20T14:01:50.676" v="56" actId="1076"/>
          <ac:spMkLst>
            <pc:docMk/>
            <pc:sldMk cId="2569633192" sldId="307"/>
            <ac:spMk id="11" creationId="{738041F4-FADB-3707-A942-8FB8F8A1BBD7}"/>
          </ac:spMkLst>
        </pc:spChg>
        <pc:spChg chg="add mod">
          <ac:chgData name="Trần Thị Ngọc Ánh" userId="f784e393-8cc2-4e2e-9052-346aa3cbf5ea" providerId="ADAL" clId="{53B9832F-E913-46DD-AE01-BA7E1D4C4A75}" dt="2022-12-21T05:19:32.958" v="3022" actId="255"/>
          <ac:spMkLst>
            <pc:docMk/>
            <pc:sldMk cId="2569633192" sldId="307"/>
            <ac:spMk id="13" creationId="{A55D231D-0D8F-8FEF-4FD4-F7588389F398}"/>
          </ac:spMkLst>
        </pc:spChg>
        <pc:spChg chg="add mod">
          <ac:chgData name="Trần Thị Ngọc Ánh" userId="f784e393-8cc2-4e2e-9052-346aa3cbf5ea" providerId="ADAL" clId="{53B9832F-E913-46DD-AE01-BA7E1D4C4A75}" dt="2022-12-21T05:19:32.958" v="3022" actId="255"/>
          <ac:spMkLst>
            <pc:docMk/>
            <pc:sldMk cId="2569633192" sldId="307"/>
            <ac:spMk id="15" creationId="{CAC2D703-6A8F-D497-809A-2A7D699F14A3}"/>
          </ac:spMkLst>
        </pc:spChg>
        <pc:spChg chg="add mod">
          <ac:chgData name="Trần Thị Ngọc Ánh" userId="f784e393-8cc2-4e2e-9052-346aa3cbf5ea" providerId="ADAL" clId="{53B9832F-E913-46DD-AE01-BA7E1D4C4A75}" dt="2022-12-21T05:19:32.958" v="3022" actId="255"/>
          <ac:spMkLst>
            <pc:docMk/>
            <pc:sldMk cId="2569633192" sldId="307"/>
            <ac:spMk id="17" creationId="{0667F18B-451B-72CC-8FE3-B0344DD3ABD6}"/>
          </ac:spMkLst>
        </pc:spChg>
        <pc:spChg chg="add mod">
          <ac:chgData name="Trần Thị Ngọc Ánh" userId="f784e393-8cc2-4e2e-9052-346aa3cbf5ea" providerId="ADAL" clId="{53B9832F-E913-46DD-AE01-BA7E1D4C4A75}" dt="2022-12-21T05:19:32.958" v="3022" actId="255"/>
          <ac:spMkLst>
            <pc:docMk/>
            <pc:sldMk cId="2569633192" sldId="307"/>
            <ac:spMk id="19" creationId="{40A9B9F3-92AA-CFF1-202D-270FEECB7D1C}"/>
          </ac:spMkLst>
        </pc:spChg>
        <pc:spChg chg="del">
          <ac:chgData name="Trần Thị Ngọc Ánh" userId="f784e393-8cc2-4e2e-9052-346aa3cbf5ea" providerId="ADAL" clId="{53B9832F-E913-46DD-AE01-BA7E1D4C4A75}" dt="2022-12-20T14:00:59.464" v="13" actId="478"/>
          <ac:spMkLst>
            <pc:docMk/>
            <pc:sldMk cId="2569633192" sldId="307"/>
            <ac:spMk id="187" creationId="{00000000-0000-0000-0000-000000000000}"/>
          </ac:spMkLst>
        </pc:spChg>
        <pc:spChg chg="del">
          <ac:chgData name="Trần Thị Ngọc Ánh" userId="f784e393-8cc2-4e2e-9052-346aa3cbf5ea" providerId="ADAL" clId="{53B9832F-E913-46DD-AE01-BA7E1D4C4A75}" dt="2022-12-20T14:00:59.464" v="13" actId="478"/>
          <ac:spMkLst>
            <pc:docMk/>
            <pc:sldMk cId="2569633192" sldId="307"/>
            <ac:spMk id="188" creationId="{00000000-0000-0000-0000-000000000000}"/>
          </ac:spMkLst>
        </pc:spChg>
        <pc:spChg chg="del">
          <ac:chgData name="Trần Thị Ngọc Ánh" userId="f784e393-8cc2-4e2e-9052-346aa3cbf5ea" providerId="ADAL" clId="{53B9832F-E913-46DD-AE01-BA7E1D4C4A75}" dt="2022-12-20T14:00:59.464" v="13" actId="478"/>
          <ac:spMkLst>
            <pc:docMk/>
            <pc:sldMk cId="2569633192" sldId="307"/>
            <ac:spMk id="190" creationId="{00000000-0000-0000-0000-000000000000}"/>
          </ac:spMkLst>
        </pc:spChg>
        <pc:spChg chg="del">
          <ac:chgData name="Trần Thị Ngọc Ánh" userId="f784e393-8cc2-4e2e-9052-346aa3cbf5ea" providerId="ADAL" clId="{53B9832F-E913-46DD-AE01-BA7E1D4C4A75}" dt="2022-12-20T14:00:59.464" v="13" actId="478"/>
          <ac:spMkLst>
            <pc:docMk/>
            <pc:sldMk cId="2569633192" sldId="307"/>
            <ac:spMk id="191" creationId="{00000000-0000-0000-0000-000000000000}"/>
          </ac:spMkLst>
        </pc:spChg>
        <pc:grpChg chg="add mod">
          <ac:chgData name="Trần Thị Ngọc Ánh" userId="f784e393-8cc2-4e2e-9052-346aa3cbf5ea" providerId="ADAL" clId="{53B9832F-E913-46DD-AE01-BA7E1D4C4A75}" dt="2022-12-20T14:01:40.449" v="54" actId="1036"/>
          <ac:grpSpMkLst>
            <pc:docMk/>
            <pc:sldMk cId="2569633192" sldId="307"/>
            <ac:grpSpMk id="6" creationId="{1C4BDD88-434E-EBCF-8C51-1902DC8D60C4}"/>
          </ac:grpSpMkLst>
        </pc:grpChg>
        <pc:grpChg chg="add mod">
          <ac:chgData name="Trần Thị Ngọc Ánh" userId="f784e393-8cc2-4e2e-9052-346aa3cbf5ea" providerId="ADAL" clId="{53B9832F-E913-46DD-AE01-BA7E1D4C4A75}" dt="2022-12-20T14:01:40.449" v="54" actId="1036"/>
          <ac:grpSpMkLst>
            <pc:docMk/>
            <pc:sldMk cId="2569633192" sldId="307"/>
            <ac:grpSpMk id="7" creationId="{F6AA911E-CD00-AAEC-B090-489A65DCBB61}"/>
          </ac:grpSpMkLst>
        </pc:grpChg>
        <pc:grpChg chg="add mod">
          <ac:chgData name="Trần Thị Ngọc Ánh" userId="f784e393-8cc2-4e2e-9052-346aa3cbf5ea" providerId="ADAL" clId="{53B9832F-E913-46DD-AE01-BA7E1D4C4A75}" dt="2022-12-20T14:01:40.449" v="54" actId="1036"/>
          <ac:grpSpMkLst>
            <pc:docMk/>
            <pc:sldMk cId="2569633192" sldId="307"/>
            <ac:grpSpMk id="8" creationId="{D36988D2-A3FD-BFB4-7589-0EA05A0770FC}"/>
          </ac:grpSpMkLst>
        </pc:grpChg>
        <pc:grpChg chg="add mod">
          <ac:chgData name="Trần Thị Ngọc Ánh" userId="f784e393-8cc2-4e2e-9052-346aa3cbf5ea" providerId="ADAL" clId="{53B9832F-E913-46DD-AE01-BA7E1D4C4A75}" dt="2022-12-20T14:01:40.449" v="54" actId="1036"/>
          <ac:grpSpMkLst>
            <pc:docMk/>
            <pc:sldMk cId="2569633192" sldId="307"/>
            <ac:grpSpMk id="9" creationId="{C94890C6-DCF0-4CE2-D8A5-FA60121637B5}"/>
          </ac:grpSpMkLst>
        </pc:grpChg>
        <pc:graphicFrameChg chg="del">
          <ac:chgData name="Trần Thị Ngọc Ánh" userId="f784e393-8cc2-4e2e-9052-346aa3cbf5ea" providerId="ADAL" clId="{53B9832F-E913-46DD-AE01-BA7E1D4C4A75}" dt="2022-12-20T14:00:59.464" v="13" actId="478"/>
          <ac:graphicFrameMkLst>
            <pc:docMk/>
            <pc:sldMk cId="2569633192" sldId="307"/>
            <ac:graphicFrameMk id="189" creationId="{00000000-0000-0000-0000-000000000000}"/>
          </ac:graphicFrameMkLst>
        </pc:graphicFrameChg>
        <pc:picChg chg="add mod">
          <ac:chgData name="Trần Thị Ngọc Ánh" userId="f784e393-8cc2-4e2e-9052-346aa3cbf5ea" providerId="ADAL" clId="{53B9832F-E913-46DD-AE01-BA7E1D4C4A75}" dt="2022-12-20T14:01:04.680" v="15"/>
          <ac:picMkLst>
            <pc:docMk/>
            <pc:sldMk cId="2569633192" sldId="307"/>
            <ac:picMk id="12" creationId="{664F71C2-E8F2-EBE6-EE71-04F18F309A52}"/>
          </ac:picMkLst>
        </pc:picChg>
        <pc:picChg chg="add mod">
          <ac:chgData name="Trần Thị Ngọc Ánh" userId="f784e393-8cc2-4e2e-9052-346aa3cbf5ea" providerId="ADAL" clId="{53B9832F-E913-46DD-AE01-BA7E1D4C4A75}" dt="2022-12-20T14:01:04.680" v="15"/>
          <ac:picMkLst>
            <pc:docMk/>
            <pc:sldMk cId="2569633192" sldId="307"/>
            <ac:picMk id="14" creationId="{BA370741-72BE-AFE8-5E8A-79064B187D7D}"/>
          </ac:picMkLst>
        </pc:picChg>
        <pc:picChg chg="add mod">
          <ac:chgData name="Trần Thị Ngọc Ánh" userId="f784e393-8cc2-4e2e-9052-346aa3cbf5ea" providerId="ADAL" clId="{53B9832F-E913-46DD-AE01-BA7E1D4C4A75}" dt="2022-12-20T14:01:04.680" v="15"/>
          <ac:picMkLst>
            <pc:docMk/>
            <pc:sldMk cId="2569633192" sldId="307"/>
            <ac:picMk id="16" creationId="{DD0990BE-F9B9-28BA-93A5-86A7C38331EC}"/>
          </ac:picMkLst>
        </pc:picChg>
        <pc:picChg chg="add mod">
          <ac:chgData name="Trần Thị Ngọc Ánh" userId="f784e393-8cc2-4e2e-9052-346aa3cbf5ea" providerId="ADAL" clId="{53B9832F-E913-46DD-AE01-BA7E1D4C4A75}" dt="2022-12-20T14:01:04.680" v="15"/>
          <ac:picMkLst>
            <pc:docMk/>
            <pc:sldMk cId="2569633192" sldId="307"/>
            <ac:picMk id="18" creationId="{DABBE852-2FD8-5B3A-31AC-2496DC1FC1F7}"/>
          </ac:picMkLst>
        </pc:picChg>
        <pc:picChg chg="del">
          <ac:chgData name="Trần Thị Ngọc Ánh" userId="f784e393-8cc2-4e2e-9052-346aa3cbf5ea" providerId="ADAL" clId="{53B9832F-E913-46DD-AE01-BA7E1D4C4A75}" dt="2022-12-20T14:00:59.464" v="13" actId="478"/>
          <ac:picMkLst>
            <pc:docMk/>
            <pc:sldMk cId="2569633192" sldId="307"/>
            <ac:picMk id="192" creationId="{00000000-0000-0000-0000-000000000000}"/>
          </ac:picMkLst>
        </pc:picChg>
      </pc:sldChg>
      <pc:sldChg chg="add setBg">
        <pc:chgData name="Trần Thị Ngọc Ánh" userId="f784e393-8cc2-4e2e-9052-346aa3cbf5ea" providerId="ADAL" clId="{53B9832F-E913-46DD-AE01-BA7E1D4C4A75}" dt="2022-12-20T14:35:39.249" v="190"/>
        <pc:sldMkLst>
          <pc:docMk/>
          <pc:sldMk cId="193584746" sldId="308"/>
        </pc:sldMkLst>
      </pc:sldChg>
      <pc:sldChg chg="addSp delSp modSp add mod">
        <pc:chgData name="Trần Thị Ngọc Ánh" userId="f784e393-8cc2-4e2e-9052-346aa3cbf5ea" providerId="ADAL" clId="{53B9832F-E913-46DD-AE01-BA7E1D4C4A75}" dt="2022-12-21T05:46:53.356" v="3215" actId="20577"/>
        <pc:sldMkLst>
          <pc:docMk/>
          <pc:sldMk cId="1349373759" sldId="309"/>
        </pc:sldMkLst>
        <pc:spChg chg="add mod">
          <ac:chgData name="Trần Thị Ngọc Ánh" userId="f784e393-8cc2-4e2e-9052-346aa3cbf5ea" providerId="ADAL" clId="{53B9832F-E913-46DD-AE01-BA7E1D4C4A75}" dt="2022-12-21T05:46:53.356" v="3215" actId="20577"/>
          <ac:spMkLst>
            <pc:docMk/>
            <pc:sldMk cId="1349373759" sldId="309"/>
            <ac:spMk id="2" creationId="{13AB6E67-577C-D27F-A145-E5650D5EA015}"/>
          </ac:spMkLst>
        </pc:spChg>
        <pc:spChg chg="mod">
          <ac:chgData name="Trần Thị Ngọc Ánh" userId="f784e393-8cc2-4e2e-9052-346aa3cbf5ea" providerId="ADAL" clId="{53B9832F-E913-46DD-AE01-BA7E1D4C4A75}" dt="2022-12-20T14:59:05.769" v="1033" actId="20577"/>
          <ac:spMkLst>
            <pc:docMk/>
            <pc:sldMk cId="1349373759" sldId="309"/>
            <ac:spMk id="235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0T14:58:59.219" v="1031" actId="20577"/>
          <ac:spMkLst>
            <pc:docMk/>
            <pc:sldMk cId="1349373759" sldId="309"/>
            <ac:spMk id="236" creationId="{00000000-0000-0000-0000-000000000000}"/>
          </ac:spMkLst>
        </pc:spChg>
        <pc:spChg chg="del mod">
          <ac:chgData name="Trần Thị Ngọc Ánh" userId="f784e393-8cc2-4e2e-9052-346aa3cbf5ea" providerId="ADAL" clId="{53B9832F-E913-46DD-AE01-BA7E1D4C4A75}" dt="2022-12-21T03:29:12.404" v="2323" actId="478"/>
          <ac:spMkLst>
            <pc:docMk/>
            <pc:sldMk cId="1349373759" sldId="309"/>
            <ac:spMk id="237" creationId="{00000000-0000-0000-0000-000000000000}"/>
          </ac:spMkLst>
        </pc:spChg>
        <pc:picChg chg="mod">
          <ac:chgData name="Trần Thị Ngọc Ánh" userId="f784e393-8cc2-4e2e-9052-346aa3cbf5ea" providerId="ADAL" clId="{53B9832F-E913-46DD-AE01-BA7E1D4C4A75}" dt="2022-12-20T15:25:02.974" v="1956" actId="1366"/>
          <ac:picMkLst>
            <pc:docMk/>
            <pc:sldMk cId="1349373759" sldId="309"/>
            <ac:picMk id="238" creationId="{00000000-0000-0000-0000-000000000000}"/>
          </ac:picMkLst>
        </pc:picChg>
      </pc:sldChg>
      <pc:sldChg chg="addSp delSp modSp add mod">
        <pc:chgData name="Trần Thị Ngọc Ánh" userId="f784e393-8cc2-4e2e-9052-346aa3cbf5ea" providerId="ADAL" clId="{53B9832F-E913-46DD-AE01-BA7E1D4C4A75}" dt="2022-12-21T05:47:10.372" v="3221" actId="20577"/>
        <pc:sldMkLst>
          <pc:docMk/>
          <pc:sldMk cId="1631902390" sldId="310"/>
        </pc:sldMkLst>
        <pc:spChg chg="add mod">
          <ac:chgData name="Trần Thị Ngọc Ánh" userId="f784e393-8cc2-4e2e-9052-346aa3cbf5ea" providerId="ADAL" clId="{53B9832F-E913-46DD-AE01-BA7E1D4C4A75}" dt="2022-12-21T05:47:10.372" v="3221" actId="20577"/>
          <ac:spMkLst>
            <pc:docMk/>
            <pc:sldMk cId="1631902390" sldId="310"/>
            <ac:spMk id="2" creationId="{92897CBB-698C-64F8-ED61-5262625142F0}"/>
          </ac:spMkLst>
        </pc:spChg>
        <pc:spChg chg="add del mod">
          <ac:chgData name="Trần Thị Ngọc Ánh" userId="f784e393-8cc2-4e2e-9052-346aa3cbf5ea" providerId="ADAL" clId="{53B9832F-E913-46DD-AE01-BA7E1D4C4A75}" dt="2022-12-21T03:29:22.995" v="2324" actId="478"/>
          <ac:spMkLst>
            <pc:docMk/>
            <pc:sldMk cId="1631902390" sldId="310"/>
            <ac:spMk id="3" creationId="{2D2636CC-9540-1DF7-E3A0-E440A735A479}"/>
          </ac:spMkLst>
        </pc:spChg>
        <pc:spChg chg="mod">
          <ac:chgData name="Trần Thị Ngọc Ánh" userId="f784e393-8cc2-4e2e-9052-346aa3cbf5ea" providerId="ADAL" clId="{53B9832F-E913-46DD-AE01-BA7E1D4C4A75}" dt="2022-12-20T14:59:09.495" v="1035" actId="20577"/>
          <ac:spMkLst>
            <pc:docMk/>
            <pc:sldMk cId="1631902390" sldId="310"/>
            <ac:spMk id="235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0T15:00:23.785" v="1149" actId="1076"/>
          <ac:spMkLst>
            <pc:docMk/>
            <pc:sldMk cId="1631902390" sldId="310"/>
            <ac:spMk id="236" creationId="{00000000-0000-0000-0000-000000000000}"/>
          </ac:spMkLst>
        </pc:spChg>
        <pc:spChg chg="del mod">
          <ac:chgData name="Trần Thị Ngọc Ánh" userId="f784e393-8cc2-4e2e-9052-346aa3cbf5ea" providerId="ADAL" clId="{53B9832F-E913-46DD-AE01-BA7E1D4C4A75}" dt="2022-12-20T15:38:42.813" v="2274" actId="478"/>
          <ac:spMkLst>
            <pc:docMk/>
            <pc:sldMk cId="1631902390" sldId="310"/>
            <ac:spMk id="237" creationId="{00000000-0000-0000-0000-000000000000}"/>
          </ac:spMkLst>
        </pc:spChg>
        <pc:picChg chg="mod">
          <ac:chgData name="Trần Thị Ngọc Ánh" userId="f784e393-8cc2-4e2e-9052-346aa3cbf5ea" providerId="ADAL" clId="{53B9832F-E913-46DD-AE01-BA7E1D4C4A75}" dt="2022-12-21T05:35:48.123" v="3036" actId="14826"/>
          <ac:picMkLst>
            <pc:docMk/>
            <pc:sldMk cId="1631902390" sldId="310"/>
            <ac:picMk id="238" creationId="{00000000-0000-0000-0000-000000000000}"/>
          </ac:picMkLst>
        </pc:picChg>
      </pc:sldChg>
      <pc:sldChg chg="addSp delSp modSp add mod">
        <pc:chgData name="Trần Thị Ngọc Ánh" userId="f784e393-8cc2-4e2e-9052-346aa3cbf5ea" providerId="ADAL" clId="{53B9832F-E913-46DD-AE01-BA7E1D4C4A75}" dt="2022-12-23T08:45:31.510" v="3536" actId="20577"/>
        <pc:sldMkLst>
          <pc:docMk/>
          <pc:sldMk cId="2743808372" sldId="311"/>
        </pc:sldMkLst>
        <pc:spChg chg="add mod">
          <ac:chgData name="Trần Thị Ngọc Ánh" userId="f784e393-8cc2-4e2e-9052-346aa3cbf5ea" providerId="ADAL" clId="{53B9832F-E913-46DD-AE01-BA7E1D4C4A75}" dt="2022-12-21T05:47:19.812" v="3225" actId="20577"/>
          <ac:spMkLst>
            <pc:docMk/>
            <pc:sldMk cId="2743808372" sldId="311"/>
            <ac:spMk id="2" creationId="{2364FBB1-D6B7-1195-9B8F-7BBE24F9D6CB}"/>
          </ac:spMkLst>
        </pc:spChg>
        <pc:spChg chg="add mod">
          <ac:chgData name="Trần Thị Ngọc Ánh" userId="f784e393-8cc2-4e2e-9052-346aa3cbf5ea" providerId="ADAL" clId="{53B9832F-E913-46DD-AE01-BA7E1D4C4A75}" dt="2022-12-20T15:38:38.984" v="2273" actId="1076"/>
          <ac:spMkLst>
            <pc:docMk/>
            <pc:sldMk cId="2743808372" sldId="311"/>
            <ac:spMk id="3" creationId="{ECA5FD22-8ACC-C97E-0391-6504EDF60486}"/>
          </ac:spMkLst>
        </pc:spChg>
        <pc:spChg chg="mod">
          <ac:chgData name="Trần Thị Ngọc Ánh" userId="f784e393-8cc2-4e2e-9052-346aa3cbf5ea" providerId="ADAL" clId="{53B9832F-E913-46DD-AE01-BA7E1D4C4A75}" dt="2022-12-23T08:45:31.510" v="3536" actId="20577"/>
          <ac:spMkLst>
            <pc:docMk/>
            <pc:sldMk cId="2743808372" sldId="311"/>
            <ac:spMk id="6" creationId="{E74DC6A5-5ACC-78F1-271B-D6C322BF6FA3}"/>
          </ac:spMkLst>
        </pc:spChg>
        <pc:spChg chg="mod">
          <ac:chgData name="Trần Thị Ngọc Ánh" userId="f784e393-8cc2-4e2e-9052-346aa3cbf5ea" providerId="ADAL" clId="{53B9832F-E913-46DD-AE01-BA7E1D4C4A75}" dt="2022-12-20T14:59:22.948" v="1072" actId="20577"/>
          <ac:spMkLst>
            <pc:docMk/>
            <pc:sldMk cId="2743808372" sldId="311"/>
            <ac:spMk id="235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0T15:00:15.129" v="1147" actId="1076"/>
          <ac:spMkLst>
            <pc:docMk/>
            <pc:sldMk cId="2743808372" sldId="311"/>
            <ac:spMk id="236" creationId="{00000000-0000-0000-0000-000000000000}"/>
          </ac:spMkLst>
        </pc:spChg>
        <pc:spChg chg="del mod">
          <ac:chgData name="Trần Thị Ngọc Ánh" userId="f784e393-8cc2-4e2e-9052-346aa3cbf5ea" providerId="ADAL" clId="{53B9832F-E913-46DD-AE01-BA7E1D4C4A75}" dt="2022-12-20T15:38:31.605" v="2272" actId="478"/>
          <ac:spMkLst>
            <pc:docMk/>
            <pc:sldMk cId="2743808372" sldId="311"/>
            <ac:spMk id="237" creationId="{00000000-0000-0000-0000-000000000000}"/>
          </ac:spMkLst>
        </pc:spChg>
        <pc:picChg chg="mod">
          <ac:chgData name="Trần Thị Ngọc Ánh" userId="f784e393-8cc2-4e2e-9052-346aa3cbf5ea" providerId="ADAL" clId="{53B9832F-E913-46DD-AE01-BA7E1D4C4A75}" dt="2022-12-20T16:18:51.226" v="2315"/>
          <ac:picMkLst>
            <pc:docMk/>
            <pc:sldMk cId="2743808372" sldId="311"/>
            <ac:picMk id="238" creationId="{00000000-0000-0000-0000-000000000000}"/>
          </ac:picMkLst>
        </pc:picChg>
        <pc:cxnChg chg="mod">
          <ac:chgData name="Trần Thị Ngọc Ánh" userId="f784e393-8cc2-4e2e-9052-346aa3cbf5ea" providerId="ADAL" clId="{53B9832F-E913-46DD-AE01-BA7E1D4C4A75}" dt="2022-12-20T15:00:04.140" v="1143" actId="1076"/>
          <ac:cxnSpMkLst>
            <pc:docMk/>
            <pc:sldMk cId="2743808372" sldId="311"/>
            <ac:cxnSpMk id="239" creationId="{00000000-0000-0000-0000-000000000000}"/>
          </ac:cxnSpMkLst>
        </pc:cxnChg>
      </pc:sldChg>
      <pc:sldChg chg="addSp delSp modSp add mod">
        <pc:chgData name="Trần Thị Ngọc Ánh" userId="f784e393-8cc2-4e2e-9052-346aa3cbf5ea" providerId="ADAL" clId="{53B9832F-E913-46DD-AE01-BA7E1D4C4A75}" dt="2022-12-23T08:42:33.251" v="3458" actId="20577"/>
        <pc:sldMkLst>
          <pc:docMk/>
          <pc:sldMk cId="1365256509" sldId="312"/>
        </pc:sldMkLst>
        <pc:spChg chg="add mod">
          <ac:chgData name="Trần Thị Ngọc Ánh" userId="f784e393-8cc2-4e2e-9052-346aa3cbf5ea" providerId="ADAL" clId="{53B9832F-E913-46DD-AE01-BA7E1D4C4A75}" dt="2022-12-23T08:42:33.251" v="3458" actId="20577"/>
          <ac:spMkLst>
            <pc:docMk/>
            <pc:sldMk cId="1365256509" sldId="312"/>
            <ac:spMk id="2" creationId="{A79C829C-56F3-6AD8-980F-2B0FA665E356}"/>
          </ac:spMkLst>
        </pc:spChg>
        <pc:spChg chg="add mod">
          <ac:chgData name="Trần Thị Ngọc Ánh" userId="f784e393-8cc2-4e2e-9052-346aa3cbf5ea" providerId="ADAL" clId="{53B9832F-E913-46DD-AE01-BA7E1D4C4A75}" dt="2022-12-20T15:38:26.581" v="2271" actId="478"/>
          <ac:spMkLst>
            <pc:docMk/>
            <pc:sldMk cId="1365256509" sldId="312"/>
            <ac:spMk id="3" creationId="{7D01EDDF-88D2-68D7-5C6B-D565A9533D65}"/>
          </ac:spMkLst>
        </pc:spChg>
        <pc:spChg chg="mod">
          <ac:chgData name="Trần Thị Ngọc Ánh" userId="f784e393-8cc2-4e2e-9052-346aa3cbf5ea" providerId="ADAL" clId="{53B9832F-E913-46DD-AE01-BA7E1D4C4A75}" dt="2022-12-20T14:59:35.534" v="1110" actId="20577"/>
          <ac:spMkLst>
            <pc:docMk/>
            <pc:sldMk cId="1365256509" sldId="312"/>
            <ac:spMk id="235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0T14:59:39.057" v="1114" actId="20577"/>
          <ac:spMkLst>
            <pc:docMk/>
            <pc:sldMk cId="1365256509" sldId="312"/>
            <ac:spMk id="236" creationId="{00000000-0000-0000-0000-000000000000}"/>
          </ac:spMkLst>
        </pc:spChg>
        <pc:spChg chg="del">
          <ac:chgData name="Trần Thị Ngọc Ánh" userId="f784e393-8cc2-4e2e-9052-346aa3cbf5ea" providerId="ADAL" clId="{53B9832F-E913-46DD-AE01-BA7E1D4C4A75}" dt="2022-12-20T15:38:26.581" v="2271" actId="478"/>
          <ac:spMkLst>
            <pc:docMk/>
            <pc:sldMk cId="1365256509" sldId="312"/>
            <ac:spMk id="237" creationId="{00000000-0000-0000-0000-000000000000}"/>
          </ac:spMkLst>
        </pc:spChg>
        <pc:picChg chg="mod">
          <ac:chgData name="Trần Thị Ngọc Ánh" userId="f784e393-8cc2-4e2e-9052-346aa3cbf5ea" providerId="ADAL" clId="{53B9832F-E913-46DD-AE01-BA7E1D4C4A75}" dt="2022-12-20T16:15:08.342" v="2311"/>
          <ac:picMkLst>
            <pc:docMk/>
            <pc:sldMk cId="1365256509" sldId="312"/>
            <ac:picMk id="238" creationId="{00000000-0000-0000-0000-000000000000}"/>
          </ac:picMkLst>
        </pc:picChg>
      </pc:sldChg>
      <pc:sldChg chg="addSp modSp add mod">
        <pc:chgData name="Trần Thị Ngọc Ánh" userId="f784e393-8cc2-4e2e-9052-346aa3cbf5ea" providerId="ADAL" clId="{53B9832F-E913-46DD-AE01-BA7E1D4C4A75}" dt="2022-12-23T08:42:39.209" v="3460" actId="20577"/>
        <pc:sldMkLst>
          <pc:docMk/>
          <pc:sldMk cId="228960701" sldId="313"/>
        </pc:sldMkLst>
        <pc:spChg chg="add mod">
          <ac:chgData name="Trần Thị Ngọc Ánh" userId="f784e393-8cc2-4e2e-9052-346aa3cbf5ea" providerId="ADAL" clId="{53B9832F-E913-46DD-AE01-BA7E1D4C4A75}" dt="2022-12-23T08:42:39.209" v="3460" actId="20577"/>
          <ac:spMkLst>
            <pc:docMk/>
            <pc:sldMk cId="228960701" sldId="313"/>
            <ac:spMk id="2" creationId="{FC1B7E91-C8AA-1E88-239F-6B8CD59CA6E5}"/>
          </ac:spMkLst>
        </pc:spChg>
        <pc:spChg chg="mod">
          <ac:chgData name="Trần Thị Ngọc Ánh" userId="f784e393-8cc2-4e2e-9052-346aa3cbf5ea" providerId="ADAL" clId="{53B9832F-E913-46DD-AE01-BA7E1D4C4A75}" dt="2022-12-20T14:59:44.179" v="1116" actId="20577"/>
          <ac:spMkLst>
            <pc:docMk/>
            <pc:sldMk cId="228960701" sldId="313"/>
            <ac:spMk id="235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0T14:59:49.515" v="1138" actId="20577"/>
          <ac:spMkLst>
            <pc:docMk/>
            <pc:sldMk cId="228960701" sldId="313"/>
            <ac:spMk id="236" creationId="{00000000-0000-0000-0000-000000000000}"/>
          </ac:spMkLst>
        </pc:spChg>
        <pc:picChg chg="mod">
          <ac:chgData name="Trần Thị Ngọc Ánh" userId="f784e393-8cc2-4e2e-9052-346aa3cbf5ea" providerId="ADAL" clId="{53B9832F-E913-46DD-AE01-BA7E1D4C4A75}" dt="2022-12-21T05:36:03.120" v="3037" actId="14826"/>
          <ac:picMkLst>
            <pc:docMk/>
            <pc:sldMk cId="228960701" sldId="313"/>
            <ac:picMk id="238" creationId="{00000000-0000-0000-0000-000000000000}"/>
          </ac:picMkLst>
        </pc:picChg>
      </pc:sldChg>
      <pc:sldChg chg="modSp add del mod">
        <pc:chgData name="Trần Thị Ngọc Ánh" userId="f784e393-8cc2-4e2e-9052-346aa3cbf5ea" providerId="ADAL" clId="{53B9832F-E913-46DD-AE01-BA7E1D4C4A75}" dt="2022-12-20T15:35:48.245" v="2111" actId="47"/>
        <pc:sldMkLst>
          <pc:docMk/>
          <pc:sldMk cId="3338535717" sldId="314"/>
        </pc:sldMkLst>
        <pc:spChg chg="mod">
          <ac:chgData name="Trần Thị Ngọc Ánh" userId="f784e393-8cc2-4e2e-9052-346aa3cbf5ea" providerId="ADAL" clId="{53B9832F-E913-46DD-AE01-BA7E1D4C4A75}" dt="2022-12-20T15:14:14.185" v="1736" actId="1076"/>
          <ac:spMkLst>
            <pc:docMk/>
            <pc:sldMk cId="3338535717" sldId="314"/>
            <ac:spMk id="187" creationId="{00000000-0000-0000-0000-000000000000}"/>
          </ac:spMkLst>
        </pc:spChg>
      </pc:sldChg>
      <pc:sldChg chg="addSp delSp modSp add mod">
        <pc:chgData name="Trần Thị Ngọc Ánh" userId="f784e393-8cc2-4e2e-9052-346aa3cbf5ea" providerId="ADAL" clId="{53B9832F-E913-46DD-AE01-BA7E1D4C4A75}" dt="2022-12-21T05:46:58.649" v="3217" actId="20577"/>
        <pc:sldMkLst>
          <pc:docMk/>
          <pc:sldMk cId="3031977641" sldId="315"/>
        </pc:sldMkLst>
        <pc:spChg chg="add del mod">
          <ac:chgData name="Trần Thị Ngọc Ánh" userId="f784e393-8cc2-4e2e-9052-346aa3cbf5ea" providerId="ADAL" clId="{53B9832F-E913-46DD-AE01-BA7E1D4C4A75}" dt="2022-12-21T04:49:35.452" v="2490"/>
          <ac:spMkLst>
            <pc:docMk/>
            <pc:sldMk cId="3031977641" sldId="315"/>
            <ac:spMk id="2" creationId="{53F5AFBB-178E-8122-8CC8-F6A660588C46}"/>
          </ac:spMkLst>
        </pc:spChg>
        <pc:spChg chg="add mod">
          <ac:chgData name="Trần Thị Ngọc Ánh" userId="f784e393-8cc2-4e2e-9052-346aa3cbf5ea" providerId="ADAL" clId="{53B9832F-E913-46DD-AE01-BA7E1D4C4A75}" dt="2022-12-21T04:49:39.554" v="2491"/>
          <ac:spMkLst>
            <pc:docMk/>
            <pc:sldMk cId="3031977641" sldId="315"/>
            <ac:spMk id="3" creationId="{BC2A4523-E10C-181F-1CB7-2BF52DF6053C}"/>
          </ac:spMkLst>
        </pc:spChg>
        <pc:spChg chg="add mod">
          <ac:chgData name="Trần Thị Ngọc Ánh" userId="f784e393-8cc2-4e2e-9052-346aa3cbf5ea" providerId="ADAL" clId="{53B9832F-E913-46DD-AE01-BA7E1D4C4A75}" dt="2022-12-21T05:46:58.649" v="3217" actId="20577"/>
          <ac:spMkLst>
            <pc:docMk/>
            <pc:sldMk cId="3031977641" sldId="315"/>
            <ac:spMk id="4" creationId="{787BBB9E-E6CA-2F97-9D7A-55FB3B6C5F94}"/>
          </ac:spMkLst>
        </pc:spChg>
        <pc:spChg chg="mod">
          <ac:chgData name="Trần Thị Ngọc Ánh" userId="f784e393-8cc2-4e2e-9052-346aa3cbf5ea" providerId="ADAL" clId="{53B9832F-E913-46DD-AE01-BA7E1D4C4A75}" dt="2022-12-20T15:17:02.150" v="1945" actId="255"/>
          <ac:spMkLst>
            <pc:docMk/>
            <pc:sldMk cId="3031977641" sldId="315"/>
            <ac:spMk id="187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38:07.074" v="3044" actId="2711"/>
          <ac:spMkLst>
            <pc:docMk/>
            <pc:sldMk cId="3031977641" sldId="315"/>
            <ac:spMk id="188" creationId="{00000000-0000-0000-0000-000000000000}"/>
          </ac:spMkLst>
        </pc:spChg>
        <pc:spChg chg="del">
          <ac:chgData name="Trần Thị Ngọc Ánh" userId="f784e393-8cc2-4e2e-9052-346aa3cbf5ea" providerId="ADAL" clId="{53B9832F-E913-46DD-AE01-BA7E1D4C4A75}" dt="2022-12-20T15:08:38.096" v="1167" actId="478"/>
          <ac:spMkLst>
            <pc:docMk/>
            <pc:sldMk cId="3031977641" sldId="315"/>
            <ac:spMk id="190" creationId="{00000000-0000-0000-0000-000000000000}"/>
          </ac:spMkLst>
        </pc:spChg>
        <pc:spChg chg="del">
          <ac:chgData name="Trần Thị Ngọc Ánh" userId="f784e393-8cc2-4e2e-9052-346aa3cbf5ea" providerId="ADAL" clId="{53B9832F-E913-46DD-AE01-BA7E1D4C4A75}" dt="2022-12-20T15:08:39.427" v="1168" actId="478"/>
          <ac:spMkLst>
            <pc:docMk/>
            <pc:sldMk cId="3031977641" sldId="315"/>
            <ac:spMk id="191" creationId="{00000000-0000-0000-0000-000000000000}"/>
          </ac:spMkLst>
        </pc:spChg>
        <pc:graphicFrameChg chg="mod modGraphic">
          <ac:chgData name="Trần Thị Ngọc Ánh" userId="f784e393-8cc2-4e2e-9052-346aa3cbf5ea" providerId="ADAL" clId="{53B9832F-E913-46DD-AE01-BA7E1D4C4A75}" dt="2022-12-21T05:38:12.353" v="3045" actId="2711"/>
          <ac:graphicFrameMkLst>
            <pc:docMk/>
            <pc:sldMk cId="3031977641" sldId="315"/>
            <ac:graphicFrameMk id="189" creationId="{00000000-0000-0000-0000-000000000000}"/>
          </ac:graphicFrameMkLst>
        </pc:graphicFrameChg>
      </pc:sldChg>
      <pc:sldChg chg="addSp modSp add del mod">
        <pc:chgData name="Trần Thị Ngọc Ánh" userId="f784e393-8cc2-4e2e-9052-346aa3cbf5ea" providerId="ADAL" clId="{53B9832F-E913-46DD-AE01-BA7E1D4C4A75}" dt="2022-12-21T05:22:49.321" v="3030" actId="47"/>
        <pc:sldMkLst>
          <pc:docMk/>
          <pc:sldMk cId="1609621275" sldId="316"/>
        </pc:sldMkLst>
        <pc:spChg chg="add mod">
          <ac:chgData name="Trần Thị Ngọc Ánh" userId="f784e393-8cc2-4e2e-9052-346aa3cbf5ea" providerId="ADAL" clId="{53B9832F-E913-46DD-AE01-BA7E1D4C4A75}" dt="2022-12-21T04:49:56.197" v="2529" actId="20577"/>
          <ac:spMkLst>
            <pc:docMk/>
            <pc:sldMk cId="1609621275" sldId="316"/>
            <ac:spMk id="2" creationId="{E9E64DAC-43EA-5BE9-3D31-18BAE45A9082}"/>
          </ac:spMkLst>
        </pc:spChg>
        <pc:spChg chg="add mod">
          <ac:chgData name="Trần Thị Ngọc Ánh" userId="f784e393-8cc2-4e2e-9052-346aa3cbf5ea" providerId="ADAL" clId="{53B9832F-E913-46DD-AE01-BA7E1D4C4A75}" dt="2022-12-21T04:51:16.966" v="2614"/>
          <ac:spMkLst>
            <pc:docMk/>
            <pc:sldMk cId="1609621275" sldId="316"/>
            <ac:spMk id="3" creationId="{9C66B433-4810-3157-5462-85EDD09AE01F}"/>
          </ac:spMkLst>
        </pc:spChg>
        <pc:spChg chg="mod">
          <ac:chgData name="Trần Thị Ngọc Ánh" userId="f784e393-8cc2-4e2e-9052-346aa3cbf5ea" providerId="ADAL" clId="{53B9832F-E913-46DD-AE01-BA7E1D4C4A75}" dt="2022-12-21T04:55:06.090" v="2626" actId="1076"/>
          <ac:spMkLst>
            <pc:docMk/>
            <pc:sldMk cId="1609621275" sldId="316"/>
            <ac:spMk id="187" creationId="{00000000-0000-0000-0000-000000000000}"/>
          </ac:spMkLst>
        </pc:spChg>
        <pc:graphicFrameChg chg="mod">
          <ac:chgData name="Trần Thị Ngọc Ánh" userId="f784e393-8cc2-4e2e-9052-346aa3cbf5ea" providerId="ADAL" clId="{53B9832F-E913-46DD-AE01-BA7E1D4C4A75}" dt="2022-12-21T04:55:14.547" v="2627" actId="1076"/>
          <ac:graphicFrameMkLst>
            <pc:docMk/>
            <pc:sldMk cId="1609621275" sldId="316"/>
            <ac:graphicFrameMk id="189" creationId="{00000000-0000-0000-0000-000000000000}"/>
          </ac:graphicFrameMkLst>
        </pc:graphicFrameChg>
      </pc:sldChg>
      <pc:sldChg chg="modSp add del mod">
        <pc:chgData name="Trần Thị Ngọc Ánh" userId="f784e393-8cc2-4e2e-9052-346aa3cbf5ea" providerId="ADAL" clId="{53B9832F-E913-46DD-AE01-BA7E1D4C4A75}" dt="2022-12-20T15:31:04.095" v="2003" actId="47"/>
        <pc:sldMkLst>
          <pc:docMk/>
          <pc:sldMk cId="134396166" sldId="317"/>
        </pc:sldMkLst>
        <pc:spChg chg="mod">
          <ac:chgData name="Trần Thị Ngọc Ánh" userId="f784e393-8cc2-4e2e-9052-346aa3cbf5ea" providerId="ADAL" clId="{53B9832F-E913-46DD-AE01-BA7E1D4C4A75}" dt="2022-12-20T15:14:27.641" v="1738" actId="1076"/>
          <ac:spMkLst>
            <pc:docMk/>
            <pc:sldMk cId="134396166" sldId="317"/>
            <ac:spMk id="187" creationId="{00000000-0000-0000-0000-000000000000}"/>
          </ac:spMkLst>
        </pc:spChg>
      </pc:sldChg>
      <pc:sldChg chg="modSp add del mod">
        <pc:chgData name="Trần Thị Ngọc Ánh" userId="f784e393-8cc2-4e2e-9052-346aa3cbf5ea" providerId="ADAL" clId="{53B9832F-E913-46DD-AE01-BA7E1D4C4A75}" dt="2022-12-20T16:13:46.136" v="2304" actId="47"/>
        <pc:sldMkLst>
          <pc:docMk/>
          <pc:sldMk cId="4129078147" sldId="318"/>
        </pc:sldMkLst>
        <pc:spChg chg="mod">
          <ac:chgData name="Trần Thị Ngọc Ánh" userId="f784e393-8cc2-4e2e-9052-346aa3cbf5ea" providerId="ADAL" clId="{53B9832F-E913-46DD-AE01-BA7E1D4C4A75}" dt="2022-12-20T15:14:40.225" v="1739" actId="1076"/>
          <ac:spMkLst>
            <pc:docMk/>
            <pc:sldMk cId="4129078147" sldId="318"/>
            <ac:spMk id="187" creationId="{00000000-0000-0000-0000-000000000000}"/>
          </ac:spMkLst>
        </pc:spChg>
      </pc:sldChg>
      <pc:sldChg chg="addSp delSp modSp add del mod">
        <pc:chgData name="Trần Thị Ngọc Ánh" userId="f784e393-8cc2-4e2e-9052-346aa3cbf5ea" providerId="ADAL" clId="{53B9832F-E913-46DD-AE01-BA7E1D4C4A75}" dt="2022-12-21T04:45:51.850" v="2417" actId="47"/>
        <pc:sldMkLst>
          <pc:docMk/>
          <pc:sldMk cId="2441017674" sldId="319"/>
        </pc:sldMkLst>
        <pc:spChg chg="add mod">
          <ac:chgData name="Trần Thị Ngọc Ánh" userId="f784e393-8cc2-4e2e-9052-346aa3cbf5ea" providerId="ADAL" clId="{53B9832F-E913-46DD-AE01-BA7E1D4C4A75}" dt="2022-12-20T15:25:56.552" v="1987" actId="20577"/>
          <ac:spMkLst>
            <pc:docMk/>
            <pc:sldMk cId="2441017674" sldId="319"/>
            <ac:spMk id="2" creationId="{F56C40D9-B1A0-19B4-568E-0982DD5251DF}"/>
          </ac:spMkLst>
        </pc:spChg>
        <pc:spChg chg="add mod">
          <ac:chgData name="Trần Thị Ngọc Ánh" userId="f784e393-8cc2-4e2e-9052-346aa3cbf5ea" providerId="ADAL" clId="{53B9832F-E913-46DD-AE01-BA7E1D4C4A75}" dt="2022-12-21T04:45:36.017" v="2413" actId="21"/>
          <ac:spMkLst>
            <pc:docMk/>
            <pc:sldMk cId="2441017674" sldId="319"/>
            <ac:spMk id="3" creationId="{14487FDF-4E57-490F-3285-9084A967F50A}"/>
          </ac:spMkLst>
        </pc:spChg>
        <pc:spChg chg="mod">
          <ac:chgData name="Trần Thị Ngọc Ánh" userId="f784e393-8cc2-4e2e-9052-346aa3cbf5ea" providerId="ADAL" clId="{53B9832F-E913-46DD-AE01-BA7E1D4C4A75}" dt="2022-12-20T15:25:48.874" v="1974" actId="20577"/>
          <ac:spMkLst>
            <pc:docMk/>
            <pc:sldMk cId="2441017674" sldId="319"/>
            <ac:spMk id="187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4:45:17.046" v="2410" actId="21"/>
          <ac:spMkLst>
            <pc:docMk/>
            <pc:sldMk cId="2441017674" sldId="319"/>
            <ac:spMk id="188" creationId="{00000000-0000-0000-0000-000000000000}"/>
          </ac:spMkLst>
        </pc:spChg>
        <pc:graphicFrameChg chg="del">
          <ac:chgData name="Trần Thị Ngọc Ánh" userId="f784e393-8cc2-4e2e-9052-346aa3cbf5ea" providerId="ADAL" clId="{53B9832F-E913-46DD-AE01-BA7E1D4C4A75}" dt="2022-12-20T15:25:31.218" v="1958" actId="478"/>
          <ac:graphicFrameMkLst>
            <pc:docMk/>
            <pc:sldMk cId="2441017674" sldId="319"/>
            <ac:graphicFrameMk id="189" creationId="{00000000-0000-0000-0000-000000000000}"/>
          </ac:graphicFrameMkLst>
        </pc:graphicFrameChg>
      </pc:sldChg>
      <pc:sldChg chg="addSp delSp modSp add mod">
        <pc:chgData name="Trần Thị Ngọc Ánh" userId="f784e393-8cc2-4e2e-9052-346aa3cbf5ea" providerId="ADAL" clId="{53B9832F-E913-46DD-AE01-BA7E1D4C4A75}" dt="2022-12-21T05:47:23.545" v="3227" actId="20577"/>
        <pc:sldMkLst>
          <pc:docMk/>
          <pc:sldMk cId="1882110318" sldId="320"/>
        </pc:sldMkLst>
        <pc:spChg chg="add mod">
          <ac:chgData name="Trần Thị Ngọc Ánh" userId="f784e393-8cc2-4e2e-9052-346aa3cbf5ea" providerId="ADAL" clId="{53B9832F-E913-46DD-AE01-BA7E1D4C4A75}" dt="2022-12-21T04:50:09.166" v="2566" actId="20577"/>
          <ac:spMkLst>
            <pc:docMk/>
            <pc:sldMk cId="1882110318" sldId="320"/>
            <ac:spMk id="3" creationId="{392483C8-BA86-2922-910E-803693F683B2}"/>
          </ac:spMkLst>
        </pc:spChg>
        <pc:spChg chg="add del mod">
          <ac:chgData name="Trần Thị Ngọc Ánh" userId="f784e393-8cc2-4e2e-9052-346aa3cbf5ea" providerId="ADAL" clId="{53B9832F-E913-46DD-AE01-BA7E1D4C4A75}" dt="2022-12-20T15:31:27.345" v="2037" actId="478"/>
          <ac:spMkLst>
            <pc:docMk/>
            <pc:sldMk cId="1882110318" sldId="320"/>
            <ac:spMk id="3" creationId="{EB9B4C45-AFE5-02DD-18EA-7834A6F7098A}"/>
          </ac:spMkLst>
        </pc:spChg>
        <pc:spChg chg="add mod">
          <ac:chgData name="Trần Thị Ngọc Ánh" userId="f784e393-8cc2-4e2e-9052-346aa3cbf5ea" providerId="ADAL" clId="{53B9832F-E913-46DD-AE01-BA7E1D4C4A75}" dt="2022-12-21T05:47:23.545" v="3227" actId="20577"/>
          <ac:spMkLst>
            <pc:docMk/>
            <pc:sldMk cId="1882110318" sldId="320"/>
            <ac:spMk id="4" creationId="{86E33D3E-FCED-6E86-0BA3-DB5790DBD401}"/>
          </ac:spMkLst>
        </pc:spChg>
        <pc:spChg chg="mod">
          <ac:chgData name="Trần Thị Ngọc Ánh" userId="f784e393-8cc2-4e2e-9052-346aa3cbf5ea" providerId="ADAL" clId="{53B9832F-E913-46DD-AE01-BA7E1D4C4A75}" dt="2022-12-20T15:31:22.990" v="2035" actId="20577"/>
          <ac:spMkLst>
            <pc:docMk/>
            <pc:sldMk cId="1882110318" sldId="320"/>
            <ac:spMk id="187" creationId="{00000000-0000-0000-0000-000000000000}"/>
          </ac:spMkLst>
        </pc:spChg>
        <pc:spChg chg="del">
          <ac:chgData name="Trần Thị Ngọc Ánh" userId="f784e393-8cc2-4e2e-9052-346aa3cbf5ea" providerId="ADAL" clId="{53B9832F-E913-46DD-AE01-BA7E1D4C4A75}" dt="2022-12-20T15:31:25.747" v="2036" actId="478"/>
          <ac:spMkLst>
            <pc:docMk/>
            <pc:sldMk cId="1882110318" sldId="320"/>
            <ac:spMk id="188" creationId="{00000000-0000-0000-0000-000000000000}"/>
          </ac:spMkLst>
        </pc:spChg>
        <pc:graphicFrameChg chg="del">
          <ac:chgData name="Trần Thị Ngọc Ánh" userId="f784e393-8cc2-4e2e-9052-346aa3cbf5ea" providerId="ADAL" clId="{53B9832F-E913-46DD-AE01-BA7E1D4C4A75}" dt="2022-12-20T15:31:29.836" v="2038" actId="478"/>
          <ac:graphicFrameMkLst>
            <pc:docMk/>
            <pc:sldMk cId="1882110318" sldId="320"/>
            <ac:graphicFrameMk id="189" creationId="{00000000-0000-0000-0000-000000000000}"/>
          </ac:graphicFrameMkLst>
        </pc:graphicFrameChg>
        <pc:picChg chg="mod ord">
          <ac:chgData name="Trần Thị Ngọc Ánh" userId="f784e393-8cc2-4e2e-9052-346aa3cbf5ea" providerId="ADAL" clId="{53B9832F-E913-46DD-AE01-BA7E1D4C4A75}" dt="2022-12-21T04:50:15.115" v="2568" actId="1076"/>
          <ac:picMkLst>
            <pc:docMk/>
            <pc:sldMk cId="1882110318" sldId="320"/>
            <ac:picMk id="2" creationId="{30857B8A-D48F-4A17-9F32-29FDC45E5832}"/>
          </ac:picMkLst>
        </pc:picChg>
        <pc:picChg chg="add mod">
          <ac:chgData name="Trần Thị Ngọc Ánh" userId="f784e393-8cc2-4e2e-9052-346aa3cbf5ea" providerId="ADAL" clId="{53B9832F-E913-46DD-AE01-BA7E1D4C4A75}" dt="2022-12-20T16:11:32.815" v="2303" actId="1076"/>
          <ac:picMkLst>
            <pc:docMk/>
            <pc:sldMk cId="1882110318" sldId="320"/>
            <ac:picMk id="5" creationId="{27186C45-57F1-1EAA-B49E-AA81E2A7C135}"/>
          </ac:picMkLst>
        </pc:picChg>
      </pc:sldChg>
      <pc:sldChg chg="addSp delSp modSp add mod">
        <pc:chgData name="Trần Thị Ngọc Ánh" userId="f784e393-8cc2-4e2e-9052-346aa3cbf5ea" providerId="ADAL" clId="{53B9832F-E913-46DD-AE01-BA7E1D4C4A75}" dt="2022-12-21T05:47:28.844" v="3229" actId="20577"/>
        <pc:sldMkLst>
          <pc:docMk/>
          <pc:sldMk cId="3071241566" sldId="321"/>
        </pc:sldMkLst>
        <pc:spChg chg="add mod">
          <ac:chgData name="Trần Thị Ngọc Ánh" userId="f784e393-8cc2-4e2e-9052-346aa3cbf5ea" providerId="ADAL" clId="{53B9832F-E913-46DD-AE01-BA7E1D4C4A75}" dt="2022-12-21T04:50:24.869" v="2605" actId="20577"/>
          <ac:spMkLst>
            <pc:docMk/>
            <pc:sldMk cId="3071241566" sldId="321"/>
            <ac:spMk id="2" creationId="{49BA65B2-00A1-2060-733D-833F6EE83E53}"/>
          </ac:spMkLst>
        </pc:spChg>
        <pc:spChg chg="add del mod">
          <ac:chgData name="Trần Thị Ngọc Ánh" userId="f784e393-8cc2-4e2e-9052-346aa3cbf5ea" providerId="ADAL" clId="{53B9832F-E913-46DD-AE01-BA7E1D4C4A75}" dt="2022-12-20T15:31:47.029" v="2085" actId="478"/>
          <ac:spMkLst>
            <pc:docMk/>
            <pc:sldMk cId="3071241566" sldId="321"/>
            <ac:spMk id="3" creationId="{A5806AB6-A610-6A52-7BE8-77C77FB9C287}"/>
          </ac:spMkLst>
        </pc:spChg>
        <pc:spChg chg="add mod">
          <ac:chgData name="Trần Thị Ngọc Ánh" userId="f784e393-8cc2-4e2e-9052-346aa3cbf5ea" providerId="ADAL" clId="{53B9832F-E913-46DD-AE01-BA7E1D4C4A75}" dt="2022-12-21T05:47:28.844" v="3229" actId="20577"/>
          <ac:spMkLst>
            <pc:docMk/>
            <pc:sldMk cId="3071241566" sldId="321"/>
            <ac:spMk id="3" creationId="{C31AED49-DCD5-5613-1A88-7CDEF6FD019E}"/>
          </ac:spMkLst>
        </pc:spChg>
        <pc:spChg chg="mod">
          <ac:chgData name="Trần Thị Ngọc Ánh" userId="f784e393-8cc2-4e2e-9052-346aa3cbf5ea" providerId="ADAL" clId="{53B9832F-E913-46DD-AE01-BA7E1D4C4A75}" dt="2022-12-20T15:31:42.382" v="2083" actId="20577"/>
          <ac:spMkLst>
            <pc:docMk/>
            <pc:sldMk cId="3071241566" sldId="321"/>
            <ac:spMk id="187" creationId="{00000000-0000-0000-0000-000000000000}"/>
          </ac:spMkLst>
        </pc:spChg>
        <pc:spChg chg="del">
          <ac:chgData name="Trần Thị Ngọc Ánh" userId="f784e393-8cc2-4e2e-9052-346aa3cbf5ea" providerId="ADAL" clId="{53B9832F-E913-46DD-AE01-BA7E1D4C4A75}" dt="2022-12-20T15:31:45.722" v="2084" actId="478"/>
          <ac:spMkLst>
            <pc:docMk/>
            <pc:sldMk cId="3071241566" sldId="321"/>
            <ac:spMk id="188" creationId="{00000000-0000-0000-0000-000000000000}"/>
          </ac:spMkLst>
        </pc:spChg>
        <pc:graphicFrameChg chg="del">
          <ac:chgData name="Trần Thị Ngọc Ánh" userId="f784e393-8cc2-4e2e-9052-346aa3cbf5ea" providerId="ADAL" clId="{53B9832F-E913-46DD-AE01-BA7E1D4C4A75}" dt="2022-12-20T15:31:49.307" v="2086" actId="478"/>
          <ac:graphicFrameMkLst>
            <pc:docMk/>
            <pc:sldMk cId="3071241566" sldId="321"/>
            <ac:graphicFrameMk id="189" creationId="{00000000-0000-0000-0000-000000000000}"/>
          </ac:graphicFrameMkLst>
        </pc:graphicFrameChg>
        <pc:picChg chg="add mod ord">
          <ac:chgData name="Trần Thị Ngọc Ánh" userId="f784e393-8cc2-4e2e-9052-346aa3cbf5ea" providerId="ADAL" clId="{53B9832F-E913-46DD-AE01-BA7E1D4C4A75}" dt="2022-12-20T15:34:21.200" v="2110" actId="1076"/>
          <ac:picMkLst>
            <pc:docMk/>
            <pc:sldMk cId="3071241566" sldId="321"/>
            <ac:picMk id="5" creationId="{D061A7F7-1E6B-C1D6-1614-A5E188D84545}"/>
          </ac:picMkLst>
        </pc:picChg>
        <pc:picChg chg="add del mod">
          <ac:chgData name="Trần Thị Ngọc Ánh" userId="f784e393-8cc2-4e2e-9052-346aa3cbf5ea" providerId="ADAL" clId="{53B9832F-E913-46DD-AE01-BA7E1D4C4A75}" dt="2022-12-20T15:33:17.371" v="2095" actId="478"/>
          <ac:picMkLst>
            <pc:docMk/>
            <pc:sldMk cId="3071241566" sldId="321"/>
            <ac:picMk id="7" creationId="{4FA0578D-8612-F7E4-2723-5413139E8973}"/>
          </ac:picMkLst>
        </pc:picChg>
        <pc:picChg chg="add mod">
          <ac:chgData name="Trần Thị Ngọc Ánh" userId="f784e393-8cc2-4e2e-9052-346aa3cbf5ea" providerId="ADAL" clId="{53B9832F-E913-46DD-AE01-BA7E1D4C4A75}" dt="2022-12-20T15:33:38.633" v="2101" actId="1076"/>
          <ac:picMkLst>
            <pc:docMk/>
            <pc:sldMk cId="3071241566" sldId="321"/>
            <ac:picMk id="9" creationId="{425555C4-AABD-CC73-6CF7-891E5E7EF08D}"/>
          </ac:picMkLst>
        </pc:picChg>
      </pc:sldChg>
      <pc:sldChg chg="addSp delSp modSp add mod">
        <pc:chgData name="Trần Thị Ngọc Ánh" userId="f784e393-8cc2-4e2e-9052-346aa3cbf5ea" providerId="ADAL" clId="{53B9832F-E913-46DD-AE01-BA7E1D4C4A75}" dt="2022-12-20T15:37:27.616" v="2264" actId="1076"/>
        <pc:sldMkLst>
          <pc:docMk/>
          <pc:sldMk cId="4230686462" sldId="322"/>
        </pc:sldMkLst>
        <pc:spChg chg="add mod">
          <ac:chgData name="Trần Thị Ngọc Ánh" userId="f784e393-8cc2-4e2e-9052-346aa3cbf5ea" providerId="ADAL" clId="{53B9832F-E913-46DD-AE01-BA7E1D4C4A75}" dt="2022-12-20T15:37:27.616" v="2264" actId="1076"/>
          <ac:spMkLst>
            <pc:docMk/>
            <pc:sldMk cId="4230686462" sldId="322"/>
            <ac:spMk id="3" creationId="{1C037B45-1C79-1F0D-922B-2BD313492156}"/>
          </ac:spMkLst>
        </pc:spChg>
        <pc:spChg chg="mod">
          <ac:chgData name="Trần Thị Ngọc Ánh" userId="f784e393-8cc2-4e2e-9052-346aa3cbf5ea" providerId="ADAL" clId="{53B9832F-E913-46DD-AE01-BA7E1D4C4A75}" dt="2022-12-20T15:36:02.062" v="2143" actId="20577"/>
          <ac:spMkLst>
            <pc:docMk/>
            <pc:sldMk cId="4230686462" sldId="322"/>
            <ac:spMk id="187" creationId="{00000000-0000-0000-0000-000000000000}"/>
          </ac:spMkLst>
        </pc:spChg>
        <pc:spChg chg="del">
          <ac:chgData name="Trần Thị Ngọc Ánh" userId="f784e393-8cc2-4e2e-9052-346aa3cbf5ea" providerId="ADAL" clId="{53B9832F-E913-46DD-AE01-BA7E1D4C4A75}" dt="2022-12-20T15:37:25.297" v="2263" actId="478"/>
          <ac:spMkLst>
            <pc:docMk/>
            <pc:sldMk cId="4230686462" sldId="322"/>
            <ac:spMk id="188" creationId="{00000000-0000-0000-0000-000000000000}"/>
          </ac:spMkLst>
        </pc:spChg>
        <pc:graphicFrameChg chg="add del modGraphic">
          <ac:chgData name="Trần Thị Ngọc Ánh" userId="f784e393-8cc2-4e2e-9052-346aa3cbf5ea" providerId="ADAL" clId="{53B9832F-E913-46DD-AE01-BA7E1D4C4A75}" dt="2022-12-20T15:37:22.881" v="2262" actId="2164"/>
          <ac:graphicFrameMkLst>
            <pc:docMk/>
            <pc:sldMk cId="4230686462" sldId="322"/>
            <ac:graphicFrameMk id="189" creationId="{00000000-0000-0000-0000-000000000000}"/>
          </ac:graphicFrameMkLst>
        </pc:graphicFrameChg>
      </pc:sldChg>
      <pc:sldChg chg="addSp delSp modSp add mod">
        <pc:chgData name="Trần Thị Ngọc Ánh" userId="f784e393-8cc2-4e2e-9052-346aa3cbf5ea" providerId="ADAL" clId="{53B9832F-E913-46DD-AE01-BA7E1D4C4A75}" dt="2022-12-20T15:37:03.264" v="2253" actId="1076"/>
        <pc:sldMkLst>
          <pc:docMk/>
          <pc:sldMk cId="4047620922" sldId="323"/>
        </pc:sldMkLst>
        <pc:spChg chg="add mod">
          <ac:chgData name="Trần Thị Ngọc Ánh" userId="f784e393-8cc2-4e2e-9052-346aa3cbf5ea" providerId="ADAL" clId="{53B9832F-E913-46DD-AE01-BA7E1D4C4A75}" dt="2022-12-20T15:37:03.264" v="2253" actId="1076"/>
          <ac:spMkLst>
            <pc:docMk/>
            <pc:sldMk cId="4047620922" sldId="323"/>
            <ac:spMk id="3" creationId="{9DBFF06B-39B7-9EA5-BD11-F5FD141ACB41}"/>
          </ac:spMkLst>
        </pc:spChg>
        <pc:spChg chg="mod">
          <ac:chgData name="Trần Thị Ngọc Ánh" userId="f784e393-8cc2-4e2e-9052-346aa3cbf5ea" providerId="ADAL" clId="{53B9832F-E913-46DD-AE01-BA7E1D4C4A75}" dt="2022-12-20T15:36:11.007" v="2171" actId="20577"/>
          <ac:spMkLst>
            <pc:docMk/>
            <pc:sldMk cId="4047620922" sldId="323"/>
            <ac:spMk id="187" creationId="{00000000-0000-0000-0000-000000000000}"/>
          </ac:spMkLst>
        </pc:spChg>
        <pc:spChg chg="del">
          <ac:chgData name="Trần Thị Ngọc Ánh" userId="f784e393-8cc2-4e2e-9052-346aa3cbf5ea" providerId="ADAL" clId="{53B9832F-E913-46DD-AE01-BA7E1D4C4A75}" dt="2022-12-20T15:37:00.074" v="2252" actId="478"/>
          <ac:spMkLst>
            <pc:docMk/>
            <pc:sldMk cId="4047620922" sldId="323"/>
            <ac:spMk id="188" creationId="{00000000-0000-0000-0000-000000000000}"/>
          </ac:spMkLst>
        </pc:spChg>
        <pc:graphicFrameChg chg="modGraphic">
          <ac:chgData name="Trần Thị Ngọc Ánh" userId="f784e393-8cc2-4e2e-9052-346aa3cbf5ea" providerId="ADAL" clId="{53B9832F-E913-46DD-AE01-BA7E1D4C4A75}" dt="2022-12-20T15:36:55.781" v="2251" actId="6549"/>
          <ac:graphicFrameMkLst>
            <pc:docMk/>
            <pc:sldMk cId="4047620922" sldId="323"/>
            <ac:graphicFrameMk id="189" creationId="{00000000-0000-0000-0000-000000000000}"/>
          </ac:graphicFrameMkLst>
        </pc:graphicFrameChg>
      </pc:sldChg>
      <pc:sldChg chg="addSp delSp modSp add mod">
        <pc:chgData name="Trần Thị Ngọc Ánh" userId="f784e393-8cc2-4e2e-9052-346aa3cbf5ea" providerId="ADAL" clId="{53B9832F-E913-46DD-AE01-BA7E1D4C4A75}" dt="2022-12-21T05:46:35.418" v="3209" actId="20577"/>
        <pc:sldMkLst>
          <pc:docMk/>
          <pc:sldMk cId="1594474572" sldId="324"/>
        </pc:sldMkLst>
        <pc:spChg chg="add mod">
          <ac:chgData name="Trần Thị Ngọc Ánh" userId="f784e393-8cc2-4e2e-9052-346aa3cbf5ea" providerId="ADAL" clId="{53B9832F-E913-46DD-AE01-BA7E1D4C4A75}" dt="2022-12-21T04:49:14.062" v="2486"/>
          <ac:spMkLst>
            <pc:docMk/>
            <pc:sldMk cId="1594474572" sldId="324"/>
            <ac:spMk id="2" creationId="{FF04E331-131C-68F0-65E4-6125FB8D5AD1}"/>
          </ac:spMkLst>
        </pc:spChg>
        <pc:spChg chg="add mod">
          <ac:chgData name="Trần Thị Ngọc Ánh" userId="f784e393-8cc2-4e2e-9052-346aa3cbf5ea" providerId="ADAL" clId="{53B9832F-E913-46DD-AE01-BA7E1D4C4A75}" dt="2022-12-20T15:36:49.921" v="2250" actId="1076"/>
          <ac:spMkLst>
            <pc:docMk/>
            <pc:sldMk cId="1594474572" sldId="324"/>
            <ac:spMk id="3" creationId="{125B7E87-A50F-3D2F-4970-0C47EF16F7E6}"/>
          </ac:spMkLst>
        </pc:spChg>
        <pc:spChg chg="add mod">
          <ac:chgData name="Trần Thị Ngọc Ánh" userId="f784e393-8cc2-4e2e-9052-346aa3cbf5ea" providerId="ADAL" clId="{53B9832F-E913-46DD-AE01-BA7E1D4C4A75}" dt="2022-12-21T05:46:35.418" v="3209" actId="20577"/>
          <ac:spMkLst>
            <pc:docMk/>
            <pc:sldMk cId="1594474572" sldId="324"/>
            <ac:spMk id="8" creationId="{713A4FFA-8A7E-AFF7-5A83-D58FC2350233}"/>
          </ac:spMkLst>
        </pc:spChg>
        <pc:spChg chg="mod">
          <ac:chgData name="Trần Thị Ngọc Ánh" userId="f784e393-8cc2-4e2e-9052-346aa3cbf5ea" providerId="ADAL" clId="{53B9832F-E913-46DD-AE01-BA7E1D4C4A75}" dt="2022-12-20T15:36:18.565" v="2210" actId="20577"/>
          <ac:spMkLst>
            <pc:docMk/>
            <pc:sldMk cId="1594474572" sldId="324"/>
            <ac:spMk id="187" creationId="{00000000-0000-0000-0000-000000000000}"/>
          </ac:spMkLst>
        </pc:spChg>
        <pc:spChg chg="del">
          <ac:chgData name="Trần Thị Ngọc Ánh" userId="f784e393-8cc2-4e2e-9052-346aa3cbf5ea" providerId="ADAL" clId="{53B9832F-E913-46DD-AE01-BA7E1D4C4A75}" dt="2022-12-20T15:36:46.776" v="2249" actId="478"/>
          <ac:spMkLst>
            <pc:docMk/>
            <pc:sldMk cId="1594474572" sldId="324"/>
            <ac:spMk id="188" creationId="{00000000-0000-0000-0000-000000000000}"/>
          </ac:spMkLst>
        </pc:spChg>
        <pc:graphicFrameChg chg="modGraphic">
          <ac:chgData name="Trần Thị Ngọc Ánh" userId="f784e393-8cc2-4e2e-9052-346aa3cbf5ea" providerId="ADAL" clId="{53B9832F-E913-46DD-AE01-BA7E1D4C4A75}" dt="2022-12-20T15:36:43.498" v="2248" actId="6549"/>
          <ac:graphicFrameMkLst>
            <pc:docMk/>
            <pc:sldMk cId="1594474572" sldId="324"/>
            <ac:graphicFrameMk id="189" creationId="{00000000-0000-0000-0000-000000000000}"/>
          </ac:graphicFrameMkLst>
        </pc:graphicFrameChg>
      </pc:sldChg>
      <pc:sldChg chg="addSp delSp modSp add mod">
        <pc:chgData name="Trần Thị Ngọc Ánh" userId="f784e393-8cc2-4e2e-9052-346aa3cbf5ea" providerId="ADAL" clId="{53B9832F-E913-46DD-AE01-BA7E1D4C4A75}" dt="2022-12-20T16:08:27.639" v="2300" actId="1076"/>
        <pc:sldMkLst>
          <pc:docMk/>
          <pc:sldMk cId="1588257080" sldId="325"/>
        </pc:sldMkLst>
        <pc:spChg chg="add del mod">
          <ac:chgData name="Trần Thị Ngọc Ánh" userId="f784e393-8cc2-4e2e-9052-346aa3cbf5ea" providerId="ADAL" clId="{53B9832F-E913-46DD-AE01-BA7E1D4C4A75}" dt="2022-12-20T15:36:35.941" v="2246" actId="478"/>
          <ac:spMkLst>
            <pc:docMk/>
            <pc:sldMk cId="1588257080" sldId="325"/>
            <ac:spMk id="3" creationId="{BAD192BD-AA1A-0868-FBCA-A55D41F9497A}"/>
          </ac:spMkLst>
        </pc:spChg>
        <pc:spChg chg="mod">
          <ac:chgData name="Trần Thị Ngọc Ánh" userId="f784e393-8cc2-4e2e-9052-346aa3cbf5ea" providerId="ADAL" clId="{53B9832F-E913-46DD-AE01-BA7E1D4C4A75}" dt="2022-12-20T15:36:30.925" v="2244" actId="20577"/>
          <ac:spMkLst>
            <pc:docMk/>
            <pc:sldMk cId="1588257080" sldId="325"/>
            <ac:spMk id="187" creationId="{00000000-0000-0000-0000-000000000000}"/>
          </ac:spMkLst>
        </pc:spChg>
        <pc:spChg chg="del">
          <ac:chgData name="Trần Thị Ngọc Ánh" userId="f784e393-8cc2-4e2e-9052-346aa3cbf5ea" providerId="ADAL" clId="{53B9832F-E913-46DD-AE01-BA7E1D4C4A75}" dt="2022-12-20T15:36:34.390" v="2245" actId="478"/>
          <ac:spMkLst>
            <pc:docMk/>
            <pc:sldMk cId="1588257080" sldId="325"/>
            <ac:spMk id="188" creationId="{00000000-0000-0000-0000-000000000000}"/>
          </ac:spMkLst>
        </pc:spChg>
        <pc:graphicFrameChg chg="del">
          <ac:chgData name="Trần Thị Ngọc Ánh" userId="f784e393-8cc2-4e2e-9052-346aa3cbf5ea" providerId="ADAL" clId="{53B9832F-E913-46DD-AE01-BA7E1D4C4A75}" dt="2022-12-20T15:36:37.179" v="2247" actId="478"/>
          <ac:graphicFrameMkLst>
            <pc:docMk/>
            <pc:sldMk cId="1588257080" sldId="325"/>
            <ac:graphicFrameMk id="189" creationId="{00000000-0000-0000-0000-000000000000}"/>
          </ac:graphicFrameMkLst>
        </pc:graphicFrameChg>
        <pc:picChg chg="add del mod">
          <ac:chgData name="Trần Thị Ngọc Ánh" userId="f784e393-8cc2-4e2e-9052-346aa3cbf5ea" providerId="ADAL" clId="{53B9832F-E913-46DD-AE01-BA7E1D4C4A75}" dt="2022-12-20T15:37:51.198" v="2270" actId="478"/>
          <ac:picMkLst>
            <pc:docMk/>
            <pc:sldMk cId="1588257080" sldId="325"/>
            <ac:picMk id="5" creationId="{4A4624ED-AADC-C8B4-334F-D9FCC1DE8FF5}"/>
          </ac:picMkLst>
        </pc:picChg>
        <pc:picChg chg="add del mod">
          <ac:chgData name="Trần Thị Ngọc Ánh" userId="f784e393-8cc2-4e2e-9052-346aa3cbf5ea" providerId="ADAL" clId="{53B9832F-E913-46DD-AE01-BA7E1D4C4A75}" dt="2022-12-20T16:07:18.010" v="2283" actId="478"/>
          <ac:picMkLst>
            <pc:docMk/>
            <pc:sldMk cId="1588257080" sldId="325"/>
            <ac:picMk id="7" creationId="{75CBF472-865A-77BD-931D-6DAEA565CB86}"/>
          </ac:picMkLst>
        </pc:picChg>
        <pc:picChg chg="add mod ord">
          <ac:chgData name="Trần Thị Ngọc Ánh" userId="f784e393-8cc2-4e2e-9052-346aa3cbf5ea" providerId="ADAL" clId="{53B9832F-E913-46DD-AE01-BA7E1D4C4A75}" dt="2022-12-20T16:08:27.639" v="2300" actId="1076"/>
          <ac:picMkLst>
            <pc:docMk/>
            <pc:sldMk cId="1588257080" sldId="325"/>
            <ac:picMk id="9" creationId="{F8ADFD04-70F9-5C82-6BD4-95B69D012D3E}"/>
          </ac:picMkLst>
        </pc:picChg>
        <pc:picChg chg="add mod">
          <ac:chgData name="Trần Thị Ngọc Ánh" userId="f784e393-8cc2-4e2e-9052-346aa3cbf5ea" providerId="ADAL" clId="{53B9832F-E913-46DD-AE01-BA7E1D4C4A75}" dt="2022-12-20T16:08:01.270" v="2292" actId="1076"/>
          <ac:picMkLst>
            <pc:docMk/>
            <pc:sldMk cId="1588257080" sldId="325"/>
            <ac:picMk id="11" creationId="{DCC464D6-D7C3-E4A5-19F9-0238DFF431F8}"/>
          </ac:picMkLst>
        </pc:picChg>
        <pc:picChg chg="add mod">
          <ac:chgData name="Trần Thị Ngọc Ánh" userId="f784e393-8cc2-4e2e-9052-346aa3cbf5ea" providerId="ADAL" clId="{53B9832F-E913-46DD-AE01-BA7E1D4C4A75}" dt="2022-12-20T16:08:13.447" v="2296" actId="1076"/>
          <ac:picMkLst>
            <pc:docMk/>
            <pc:sldMk cId="1588257080" sldId="325"/>
            <ac:picMk id="13" creationId="{1302776D-54BF-A956-280B-8796E975853A}"/>
          </ac:picMkLst>
        </pc:picChg>
      </pc:sldChg>
      <pc:sldChg chg="addSp delSp modSp add mod modCm">
        <pc:chgData name="Trần Thị Ngọc Ánh" userId="f784e393-8cc2-4e2e-9052-346aa3cbf5ea" providerId="ADAL" clId="{53B9832F-E913-46DD-AE01-BA7E1D4C4A75}" dt="2022-12-23T08:44:21.632" v="3472" actId="1076"/>
        <pc:sldMkLst>
          <pc:docMk/>
          <pc:sldMk cId="610401040" sldId="326"/>
        </pc:sldMkLst>
        <pc:spChg chg="add mod">
          <ac:chgData name="Trần Thị Ngọc Ánh" userId="f784e393-8cc2-4e2e-9052-346aa3cbf5ea" providerId="ADAL" clId="{53B9832F-E913-46DD-AE01-BA7E1D4C4A75}" dt="2022-12-21T04:49:21.645" v="2488"/>
          <ac:spMkLst>
            <pc:docMk/>
            <pc:sldMk cId="610401040" sldId="326"/>
            <ac:spMk id="5" creationId="{F424D79F-5F31-FE16-D331-41E4292C0158}"/>
          </ac:spMkLst>
        </pc:spChg>
        <pc:spChg chg="add mod">
          <ac:chgData name="Trần Thị Ngọc Ánh" userId="f784e393-8cc2-4e2e-9052-346aa3cbf5ea" providerId="ADAL" clId="{53B9832F-E913-46DD-AE01-BA7E1D4C4A75}" dt="2022-12-21T05:46:46.581" v="3213" actId="20577"/>
          <ac:spMkLst>
            <pc:docMk/>
            <pc:sldMk cId="610401040" sldId="326"/>
            <ac:spMk id="6" creationId="{001FCA2C-115E-21F9-4A0D-8C6A6EF21467}"/>
          </ac:spMkLst>
        </pc:spChg>
        <pc:picChg chg="add del mod">
          <ac:chgData name="Trần Thị Ngọc Ánh" userId="f784e393-8cc2-4e2e-9052-346aa3cbf5ea" providerId="ADAL" clId="{53B9832F-E913-46DD-AE01-BA7E1D4C4A75}" dt="2022-12-21T03:41:16.350" v="2325" actId="478"/>
          <ac:picMkLst>
            <pc:docMk/>
            <pc:sldMk cId="610401040" sldId="326"/>
            <ac:picMk id="3" creationId="{99B32AF3-C958-5169-DA6C-56C9AF9D81C7}"/>
          </ac:picMkLst>
        </pc:picChg>
        <pc:picChg chg="add mod">
          <ac:chgData name="Trần Thị Ngọc Ánh" userId="f784e393-8cc2-4e2e-9052-346aa3cbf5ea" providerId="ADAL" clId="{53B9832F-E913-46DD-AE01-BA7E1D4C4A75}" dt="2022-12-23T08:44:21.632" v="3472" actId="1076"/>
          <ac:picMkLst>
            <pc:docMk/>
            <pc:sldMk cId="610401040" sldId="326"/>
            <ac:picMk id="4" creationId="{FBBE8366-12FC-33DE-37FE-BFC561A122B3}"/>
          </ac:picMkLst>
        </pc:picChg>
        <pc:picChg chg="del">
          <ac:chgData name="Trần Thị Ngọc Ánh" userId="f784e393-8cc2-4e2e-9052-346aa3cbf5ea" providerId="ADAL" clId="{53B9832F-E913-46DD-AE01-BA7E1D4C4A75}" dt="2022-12-20T16:07:36.750" v="2285" actId="478"/>
          <ac:picMkLst>
            <pc:docMk/>
            <pc:sldMk cId="610401040" sldId="326"/>
            <ac:picMk id="7" creationId="{75CBF472-865A-77BD-931D-6DAEA565CB86}"/>
          </ac:picMkLst>
        </pc:picChg>
      </pc:sldChg>
      <pc:sldChg chg="addSp delSp modSp mod">
        <pc:chgData name="Trần Thị Ngọc Ánh" userId="f784e393-8cc2-4e2e-9052-346aa3cbf5ea" providerId="ADAL" clId="{53B9832F-E913-46DD-AE01-BA7E1D4C4A75}" dt="2022-12-21T11:13:18.919" v="3257" actId="1076"/>
        <pc:sldMkLst>
          <pc:docMk/>
          <pc:sldMk cId="1675625367" sldId="327"/>
        </pc:sldMkLst>
        <pc:spChg chg="del">
          <ac:chgData name="Trần Thị Ngọc Ánh" userId="f784e393-8cc2-4e2e-9052-346aa3cbf5ea" providerId="ADAL" clId="{53B9832F-E913-46DD-AE01-BA7E1D4C4A75}" dt="2022-12-21T04:47:28.252" v="2455" actId="478"/>
          <ac:spMkLst>
            <pc:docMk/>
            <pc:sldMk cId="1675625367" sldId="327"/>
            <ac:spMk id="2" creationId="{DE6CBC8D-A45B-2C15-4A9C-8F03B113E2C0}"/>
          </ac:spMkLst>
        </pc:spChg>
        <pc:spChg chg="mod">
          <ac:chgData name="Trần Thị Ngọc Ánh" userId="f784e393-8cc2-4e2e-9052-346aa3cbf5ea" providerId="ADAL" clId="{53B9832F-E913-46DD-AE01-BA7E1D4C4A75}" dt="2022-12-21T05:46:27.568" v="3205" actId="20577"/>
          <ac:spMkLst>
            <pc:docMk/>
            <pc:sldMk cId="1675625367" sldId="327"/>
            <ac:spMk id="3" creationId="{71A23FF8-BDE7-66CA-40B0-65954181FDF4}"/>
          </ac:spMkLst>
        </pc:spChg>
        <pc:spChg chg="add mod">
          <ac:chgData name="Trần Thị Ngọc Ánh" userId="f784e393-8cc2-4e2e-9052-346aa3cbf5ea" providerId="ADAL" clId="{53B9832F-E913-46DD-AE01-BA7E1D4C4A75}" dt="2022-12-21T04:47:38.806" v="2485" actId="20577"/>
          <ac:spMkLst>
            <pc:docMk/>
            <pc:sldMk cId="1675625367" sldId="327"/>
            <ac:spMk id="4" creationId="{2AEBAAEE-0774-6162-4D20-473D1E686AC5}"/>
          </ac:spMkLst>
        </pc:spChg>
        <pc:spChg chg="mod">
          <ac:chgData name="Trần Thị Ngọc Ánh" userId="f784e393-8cc2-4e2e-9052-346aa3cbf5ea" providerId="ADAL" clId="{53B9832F-E913-46DD-AE01-BA7E1D4C4A75}" dt="2022-12-21T08:07:39.070" v="3248" actId="20577"/>
          <ac:spMkLst>
            <pc:docMk/>
            <pc:sldMk cId="1675625367" sldId="327"/>
            <ac:spMk id="735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11:13:18.919" v="3257" actId="1076"/>
          <ac:spMkLst>
            <pc:docMk/>
            <pc:sldMk cId="1675625367" sldId="327"/>
            <ac:spMk id="738" creationId="{00000000-0000-0000-0000-000000000000}"/>
          </ac:spMkLst>
        </pc:spChg>
      </pc:sldChg>
      <pc:sldChg chg="addSp modSp mod">
        <pc:chgData name="Trần Thị Ngọc Ánh" userId="f784e393-8cc2-4e2e-9052-346aa3cbf5ea" providerId="ADAL" clId="{53B9832F-E913-46DD-AE01-BA7E1D4C4A75}" dt="2022-12-21T05:46:40.314" v="3211" actId="20577"/>
        <pc:sldMkLst>
          <pc:docMk/>
          <pc:sldMk cId="1320604052" sldId="328"/>
        </pc:sldMkLst>
        <pc:spChg chg="add mod">
          <ac:chgData name="Trần Thị Ngọc Ánh" userId="f784e393-8cc2-4e2e-9052-346aa3cbf5ea" providerId="ADAL" clId="{53B9832F-E913-46DD-AE01-BA7E1D4C4A75}" dt="2022-12-21T04:49:18.493" v="2487"/>
          <ac:spMkLst>
            <pc:docMk/>
            <pc:sldMk cId="1320604052" sldId="328"/>
            <ac:spMk id="3" creationId="{DBE14563-2DDC-FD41-E192-711BD3DF907B}"/>
          </ac:spMkLst>
        </pc:spChg>
        <pc:spChg chg="add mod">
          <ac:chgData name="Trần Thị Ngọc Ánh" userId="f784e393-8cc2-4e2e-9052-346aa3cbf5ea" providerId="ADAL" clId="{53B9832F-E913-46DD-AE01-BA7E1D4C4A75}" dt="2022-12-21T05:46:40.314" v="3211" actId="20577"/>
          <ac:spMkLst>
            <pc:docMk/>
            <pc:sldMk cId="1320604052" sldId="328"/>
            <ac:spMk id="4" creationId="{81FD6D34-A53E-8897-537F-758CEC9C4B83}"/>
          </ac:spMkLst>
        </pc:spChg>
      </pc:sldChg>
      <pc:sldChg chg="addSp delSp modSp add mod">
        <pc:chgData name="Trần Thị Ngọc Ánh" userId="f784e393-8cc2-4e2e-9052-346aa3cbf5ea" providerId="ADAL" clId="{53B9832F-E913-46DD-AE01-BA7E1D4C4A75}" dt="2022-12-21T08:02:26.189" v="3246" actId="1076"/>
        <pc:sldMkLst>
          <pc:docMk/>
          <pc:sldMk cId="3975337651" sldId="2501"/>
        </pc:sldMkLst>
        <pc:spChg chg="add del mod">
          <ac:chgData name="Trần Thị Ngọc Ánh" userId="f784e393-8cc2-4e2e-9052-346aa3cbf5ea" providerId="ADAL" clId="{53B9832F-E913-46DD-AE01-BA7E1D4C4A75}" dt="2022-12-21T04:44:20.458" v="2331"/>
          <ac:spMkLst>
            <pc:docMk/>
            <pc:sldMk cId="3975337651" sldId="2501"/>
            <ac:spMk id="3" creationId="{DE176737-19A2-F795-D8EF-4AF834C9D299}"/>
          </ac:spMkLst>
        </pc:spChg>
        <pc:spChg chg="add mod">
          <ac:chgData name="Trần Thị Ngọc Ánh" userId="f784e393-8cc2-4e2e-9052-346aa3cbf5ea" providerId="ADAL" clId="{53B9832F-E913-46DD-AE01-BA7E1D4C4A75}" dt="2022-12-21T04:44:45.662" v="2390" actId="20577"/>
          <ac:spMkLst>
            <pc:docMk/>
            <pc:sldMk cId="3975337651" sldId="2501"/>
            <ac:spMk id="5" creationId="{4DE69464-A0D6-04B6-344D-B04DF8D473C5}"/>
          </ac:spMkLst>
        </pc:spChg>
        <pc:spChg chg="mod">
          <ac:chgData name="Trần Thị Ngọc Ánh" userId="f784e393-8cc2-4e2e-9052-346aa3cbf5ea" providerId="ADAL" clId="{53B9832F-E913-46DD-AE01-BA7E1D4C4A75}" dt="2022-12-21T05:38:28.379" v="3046" actId="2711"/>
          <ac:spMkLst>
            <pc:docMk/>
            <pc:sldMk cId="3975337651" sldId="2501"/>
            <ac:spMk id="9" creationId="{9CEDE32E-E2A6-B4A9-2F57-C7435404284A}"/>
          </ac:spMkLst>
        </pc:spChg>
        <pc:spChg chg="del">
          <ac:chgData name="Trần Thị Ngọc Ánh" userId="f784e393-8cc2-4e2e-9052-346aa3cbf5ea" providerId="ADAL" clId="{53B9832F-E913-46DD-AE01-BA7E1D4C4A75}" dt="2022-12-21T04:44:09.730" v="2329" actId="478"/>
          <ac:spMkLst>
            <pc:docMk/>
            <pc:sldMk cId="3975337651" sldId="2501"/>
            <ac:spMk id="14" creationId="{6B394C31-6F20-5C86-38FA-00F9F9D59958}"/>
          </ac:spMkLst>
        </pc:spChg>
        <pc:spChg chg="mod">
          <ac:chgData name="Trần Thị Ngọc Ánh" userId="f784e393-8cc2-4e2e-9052-346aa3cbf5ea" providerId="ADAL" clId="{53B9832F-E913-46DD-AE01-BA7E1D4C4A75}" dt="2022-12-21T08:01:58.215" v="3242" actId="1076"/>
          <ac:spMkLst>
            <pc:docMk/>
            <pc:sldMk cId="3975337651" sldId="2501"/>
            <ac:spMk id="17" creationId="{49A822B1-F804-190D-4580-1F97C87B6E3E}"/>
          </ac:spMkLst>
        </pc:spChg>
        <pc:spChg chg="mod">
          <ac:chgData name="Trần Thị Ngọc Ánh" userId="f784e393-8cc2-4e2e-9052-346aa3cbf5ea" providerId="ADAL" clId="{53B9832F-E913-46DD-AE01-BA7E1D4C4A75}" dt="2022-12-21T04:47:16.708" v="2454" actId="20577"/>
          <ac:spMkLst>
            <pc:docMk/>
            <pc:sldMk cId="3975337651" sldId="2501"/>
            <ac:spMk id="18" creationId="{2D623335-A8DA-B530-832B-0B88AF3AE5A3}"/>
          </ac:spMkLst>
        </pc:spChg>
        <pc:spChg chg="mod">
          <ac:chgData name="Trần Thị Ngọc Ánh" userId="f784e393-8cc2-4e2e-9052-346aa3cbf5ea" providerId="ADAL" clId="{53B9832F-E913-46DD-AE01-BA7E1D4C4A75}" dt="2022-12-21T08:01:58.215" v="3242" actId="1076"/>
          <ac:spMkLst>
            <pc:docMk/>
            <pc:sldMk cId="3975337651" sldId="2501"/>
            <ac:spMk id="19" creationId="{7BF177DB-0EF6-20E1-85F6-3272F7626F7B}"/>
          </ac:spMkLst>
        </pc:spChg>
        <pc:spChg chg="mod">
          <ac:chgData name="Trần Thị Ngọc Ánh" userId="f784e393-8cc2-4e2e-9052-346aa3cbf5ea" providerId="ADAL" clId="{53B9832F-E913-46DD-AE01-BA7E1D4C4A75}" dt="2022-12-21T08:02:26.189" v="3246" actId="1076"/>
          <ac:spMkLst>
            <pc:docMk/>
            <pc:sldMk cId="3975337651" sldId="2501"/>
            <ac:spMk id="336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8:02:21.921" v="3245" actId="1076"/>
          <ac:spMkLst>
            <pc:docMk/>
            <pc:sldMk cId="3975337651" sldId="2501"/>
            <ac:spMk id="340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4:46:30.397" v="2422" actId="1076"/>
          <ac:spMkLst>
            <pc:docMk/>
            <pc:sldMk cId="3975337651" sldId="2501"/>
            <ac:spMk id="343" creationId="{00000000-0000-0000-0000-000000000000}"/>
          </ac:spMkLst>
        </pc:spChg>
        <pc:grpChg chg="mod">
          <ac:chgData name="Trần Thị Ngọc Ánh" userId="f784e393-8cc2-4e2e-9052-346aa3cbf5ea" providerId="ADAL" clId="{53B9832F-E913-46DD-AE01-BA7E1D4C4A75}" dt="2022-12-21T04:46:30.397" v="2422" actId="1076"/>
          <ac:grpSpMkLst>
            <pc:docMk/>
            <pc:sldMk cId="3975337651" sldId="2501"/>
            <ac:grpSpMk id="358" creationId="{00000000-0000-0000-0000-000000000000}"/>
          </ac:grpSpMkLst>
        </pc:grpChg>
        <pc:picChg chg="mod">
          <ac:chgData name="Trần Thị Ngọc Ánh" userId="f784e393-8cc2-4e2e-9052-346aa3cbf5ea" providerId="ADAL" clId="{53B9832F-E913-46DD-AE01-BA7E1D4C4A75}" dt="2022-12-21T08:01:58.215" v="3242" actId="1076"/>
          <ac:picMkLst>
            <pc:docMk/>
            <pc:sldMk cId="3975337651" sldId="2501"/>
            <ac:picMk id="3" creationId="{02878529-599E-59D5-BD72-6FC97840E729}"/>
          </ac:picMkLst>
        </pc:picChg>
        <pc:picChg chg="mod">
          <ac:chgData name="Trần Thị Ngọc Ánh" userId="f784e393-8cc2-4e2e-9052-346aa3cbf5ea" providerId="ADAL" clId="{53B9832F-E913-46DD-AE01-BA7E1D4C4A75}" dt="2022-12-21T08:02:12.218" v="3244" actId="14100"/>
          <ac:picMkLst>
            <pc:docMk/>
            <pc:sldMk cId="3975337651" sldId="2501"/>
            <ac:picMk id="8" creationId="{00B1E2CC-75DD-0C4E-CFCC-D4C6FF995110}"/>
          </ac:picMkLst>
        </pc:picChg>
        <pc:cxnChg chg="del">
          <ac:chgData name="Trần Thị Ngọc Ánh" userId="f784e393-8cc2-4e2e-9052-346aa3cbf5ea" providerId="ADAL" clId="{53B9832F-E913-46DD-AE01-BA7E1D4C4A75}" dt="2022-12-21T04:44:22.065" v="2332" actId="478"/>
          <ac:cxnSpMkLst>
            <pc:docMk/>
            <pc:sldMk cId="3975337651" sldId="2501"/>
            <ac:cxnSpMk id="2" creationId="{5F315442-C3B1-05AD-F012-4C7806083F6E}"/>
          </ac:cxnSpMkLst>
        </pc:cxnChg>
        <pc:cxnChg chg="mod">
          <ac:chgData name="Trần Thị Ngọc Ánh" userId="f784e393-8cc2-4e2e-9052-346aa3cbf5ea" providerId="ADAL" clId="{53B9832F-E913-46DD-AE01-BA7E1D4C4A75}" dt="2022-12-21T04:46:51.938" v="2425" actId="1076"/>
          <ac:cxnSpMkLst>
            <pc:docMk/>
            <pc:sldMk cId="3975337651" sldId="2501"/>
            <ac:cxnSpMk id="4" creationId="{D2D4614A-B552-6B2A-B3B5-0192DC3CE74F}"/>
          </ac:cxnSpMkLst>
        </pc:cxnChg>
        <pc:cxnChg chg="mod">
          <ac:chgData name="Trần Thị Ngọc Ánh" userId="f784e393-8cc2-4e2e-9052-346aa3cbf5ea" providerId="ADAL" clId="{53B9832F-E913-46DD-AE01-BA7E1D4C4A75}" dt="2022-12-21T08:01:58.215" v="3242" actId="1076"/>
          <ac:cxnSpMkLst>
            <pc:docMk/>
            <pc:sldMk cId="3975337651" sldId="2501"/>
            <ac:cxnSpMk id="6" creationId="{6B892205-0CA1-3645-7CF0-568F49DB64E9}"/>
          </ac:cxnSpMkLst>
        </pc:cxnChg>
      </pc:sldChg>
      <pc:sldChg chg="addSp delSp modSp add mod">
        <pc:chgData name="Trần Thị Ngọc Ánh" userId="f784e393-8cc2-4e2e-9052-346aa3cbf5ea" providerId="ADAL" clId="{53B9832F-E913-46DD-AE01-BA7E1D4C4A75}" dt="2022-12-21T11:24:04.856" v="3261" actId="14100"/>
        <pc:sldMkLst>
          <pc:docMk/>
          <pc:sldMk cId="928279606" sldId="2504"/>
        </pc:sldMkLst>
        <pc:spChg chg="add del mod">
          <ac:chgData name="Trần Thị Ngọc Ánh" userId="f784e393-8cc2-4e2e-9052-346aa3cbf5ea" providerId="ADAL" clId="{53B9832F-E913-46DD-AE01-BA7E1D4C4A75}" dt="2022-12-21T04:54:36.223" v="2624" actId="478"/>
          <ac:spMkLst>
            <pc:docMk/>
            <pc:sldMk cId="928279606" sldId="2504"/>
            <ac:spMk id="3" creationId="{DBF641C6-02C6-3B91-3346-F918D06A3954}"/>
          </ac:spMkLst>
        </pc:spChg>
        <pc:spChg chg="add mod">
          <ac:chgData name="Trần Thị Ngọc Ánh" userId="f784e393-8cc2-4e2e-9052-346aa3cbf5ea" providerId="ADAL" clId="{53B9832F-E913-46DD-AE01-BA7E1D4C4A75}" dt="2022-12-21T04:55:21.360" v="2628"/>
          <ac:spMkLst>
            <pc:docMk/>
            <pc:sldMk cId="928279606" sldId="2504"/>
            <ac:spMk id="4" creationId="{585C4246-AD8E-D96B-E72C-7BDC7AE1F7EE}"/>
          </ac:spMkLst>
        </pc:spChg>
        <pc:spChg chg="add del mod">
          <ac:chgData name="Trần Thị Ngọc Ánh" userId="f784e393-8cc2-4e2e-9052-346aa3cbf5ea" providerId="ADAL" clId="{53B9832F-E913-46DD-AE01-BA7E1D4C4A75}" dt="2022-12-21T04:58:08.746" v="2667"/>
          <ac:spMkLst>
            <pc:docMk/>
            <pc:sldMk cId="928279606" sldId="2504"/>
            <ac:spMk id="10" creationId="{E0050D77-AB9A-D0B7-D455-85076B91517A}"/>
          </ac:spMkLst>
        </pc:spChg>
        <pc:spChg chg="add del mod">
          <ac:chgData name="Trần Thị Ngọc Ánh" userId="f784e393-8cc2-4e2e-9052-346aa3cbf5ea" providerId="ADAL" clId="{53B9832F-E913-46DD-AE01-BA7E1D4C4A75}" dt="2022-12-21T05:05:30.939" v="2792" actId="478"/>
          <ac:spMkLst>
            <pc:docMk/>
            <pc:sldMk cId="928279606" sldId="2504"/>
            <ac:spMk id="12" creationId="{5F20F1E1-6C8B-E18C-9420-B9CFFB45F6E6}"/>
          </ac:spMkLst>
        </pc:spChg>
        <pc:spChg chg="add del mod">
          <ac:chgData name="Trần Thị Ngọc Ánh" userId="f784e393-8cc2-4e2e-9052-346aa3cbf5ea" providerId="ADAL" clId="{53B9832F-E913-46DD-AE01-BA7E1D4C4A75}" dt="2022-12-21T05:06:19.315" v="2822" actId="478"/>
          <ac:spMkLst>
            <pc:docMk/>
            <pc:sldMk cId="928279606" sldId="2504"/>
            <ac:spMk id="38" creationId="{BCD835EC-35ED-5F9B-FA23-156EE3C25B52}"/>
          </ac:spMkLst>
        </pc:spChg>
        <pc:spChg chg="add mod">
          <ac:chgData name="Trần Thị Ngọc Ánh" userId="f784e393-8cc2-4e2e-9052-346aa3cbf5ea" providerId="ADAL" clId="{53B9832F-E913-46DD-AE01-BA7E1D4C4A75}" dt="2022-12-21T05:13:09.271" v="2982" actId="1035"/>
          <ac:spMkLst>
            <pc:docMk/>
            <pc:sldMk cId="928279606" sldId="2504"/>
            <ac:spMk id="57" creationId="{C6CEE969-C411-E189-A74D-F5D68127ADD5}"/>
          </ac:spMkLst>
        </pc:spChg>
        <pc:spChg chg="add mod">
          <ac:chgData name="Trần Thị Ngọc Ánh" userId="f784e393-8cc2-4e2e-9052-346aa3cbf5ea" providerId="ADAL" clId="{53B9832F-E913-46DD-AE01-BA7E1D4C4A75}" dt="2022-12-21T05:13:09.271" v="2982" actId="1035"/>
          <ac:spMkLst>
            <pc:docMk/>
            <pc:sldMk cId="928279606" sldId="2504"/>
            <ac:spMk id="58" creationId="{6DDCE506-1F4E-1F10-38A1-159E9720BF24}"/>
          </ac:spMkLst>
        </pc:spChg>
        <pc:spChg chg="add mod">
          <ac:chgData name="Trần Thị Ngọc Ánh" userId="f784e393-8cc2-4e2e-9052-346aa3cbf5ea" providerId="ADAL" clId="{53B9832F-E913-46DD-AE01-BA7E1D4C4A75}" dt="2022-12-21T05:13:09.271" v="2982" actId="1035"/>
          <ac:spMkLst>
            <pc:docMk/>
            <pc:sldMk cId="928279606" sldId="2504"/>
            <ac:spMk id="59" creationId="{E72D9CF6-A838-DF6B-2019-75E9228B1D55}"/>
          </ac:spMkLst>
        </pc:spChg>
        <pc:spChg chg="add mod">
          <ac:chgData name="Trần Thị Ngọc Ánh" userId="f784e393-8cc2-4e2e-9052-346aa3cbf5ea" providerId="ADAL" clId="{53B9832F-E913-46DD-AE01-BA7E1D4C4A75}" dt="2022-12-21T05:13:09.271" v="2982" actId="1035"/>
          <ac:spMkLst>
            <pc:docMk/>
            <pc:sldMk cId="928279606" sldId="2504"/>
            <ac:spMk id="60" creationId="{68D44863-9DF5-8633-DABC-1AD33D4AA00A}"/>
          </ac:spMkLst>
        </pc:spChg>
        <pc:spChg chg="add mod">
          <ac:chgData name="Trần Thị Ngọc Ánh" userId="f784e393-8cc2-4e2e-9052-346aa3cbf5ea" providerId="ADAL" clId="{53B9832F-E913-46DD-AE01-BA7E1D4C4A75}" dt="2022-12-21T05:13:09.271" v="2982" actId="1035"/>
          <ac:spMkLst>
            <pc:docMk/>
            <pc:sldMk cId="928279606" sldId="2504"/>
            <ac:spMk id="61" creationId="{3B518639-3A32-7AB8-DFC9-B42CD93863DE}"/>
          </ac:spMkLst>
        </pc:spChg>
        <pc:spChg chg="add mod">
          <ac:chgData name="Trần Thị Ngọc Ánh" userId="f784e393-8cc2-4e2e-9052-346aa3cbf5ea" providerId="ADAL" clId="{53B9832F-E913-46DD-AE01-BA7E1D4C4A75}" dt="2022-12-21T05:13:09.271" v="2982" actId="1035"/>
          <ac:spMkLst>
            <pc:docMk/>
            <pc:sldMk cId="928279606" sldId="2504"/>
            <ac:spMk id="62" creationId="{148C17B0-527D-6CCA-F6D5-31AC4988B126}"/>
          </ac:spMkLst>
        </pc:spChg>
        <pc:spChg chg="add mod">
          <ac:chgData name="Trần Thị Ngọc Ánh" userId="f784e393-8cc2-4e2e-9052-346aa3cbf5ea" providerId="ADAL" clId="{53B9832F-E913-46DD-AE01-BA7E1D4C4A75}" dt="2022-12-21T05:13:09.271" v="2982" actId="1035"/>
          <ac:spMkLst>
            <pc:docMk/>
            <pc:sldMk cId="928279606" sldId="2504"/>
            <ac:spMk id="63" creationId="{A3D138EF-1116-61B0-FE6C-B84B1C28681B}"/>
          </ac:spMkLst>
        </pc:spChg>
        <pc:spChg chg="add mod">
          <ac:chgData name="Trần Thị Ngọc Ánh" userId="f784e393-8cc2-4e2e-9052-346aa3cbf5ea" providerId="ADAL" clId="{53B9832F-E913-46DD-AE01-BA7E1D4C4A75}" dt="2022-12-21T05:13:09.271" v="2982" actId="1035"/>
          <ac:spMkLst>
            <pc:docMk/>
            <pc:sldMk cId="928279606" sldId="2504"/>
            <ac:spMk id="704" creationId="{8D2F0FBC-66F9-6120-1095-2C7345E2BB8C}"/>
          </ac:spMkLst>
        </pc:spChg>
        <pc:spChg chg="add mod">
          <ac:chgData name="Trần Thị Ngọc Ánh" userId="f784e393-8cc2-4e2e-9052-346aa3cbf5ea" providerId="ADAL" clId="{53B9832F-E913-46DD-AE01-BA7E1D4C4A75}" dt="2022-12-21T05:13:09.271" v="2982" actId="1035"/>
          <ac:spMkLst>
            <pc:docMk/>
            <pc:sldMk cId="928279606" sldId="2504"/>
            <ac:spMk id="705" creationId="{005F8D23-D606-2B22-991E-22640509C70D}"/>
          </ac:spMkLst>
        </pc:spChg>
        <pc:spChg chg="add mod">
          <ac:chgData name="Trần Thị Ngọc Ánh" userId="f784e393-8cc2-4e2e-9052-346aa3cbf5ea" providerId="ADAL" clId="{53B9832F-E913-46DD-AE01-BA7E1D4C4A75}" dt="2022-12-21T05:13:17.487" v="2983"/>
          <ac:spMkLst>
            <pc:docMk/>
            <pc:sldMk cId="928279606" sldId="2504"/>
            <ac:spMk id="750" creationId="{0772B92E-F079-C726-2515-14B8DAF59579}"/>
          </ac:spMkLst>
        </pc:spChg>
        <pc:spChg chg="add mod">
          <ac:chgData name="Trần Thị Ngọc Ánh" userId="f784e393-8cc2-4e2e-9052-346aa3cbf5ea" providerId="ADAL" clId="{53B9832F-E913-46DD-AE01-BA7E1D4C4A75}" dt="2022-12-21T05:47:15.487" v="3223" actId="20577"/>
          <ac:spMkLst>
            <pc:docMk/>
            <pc:sldMk cId="928279606" sldId="2504"/>
            <ac:spMk id="751" creationId="{8E3D2F43-0AC6-5025-6610-F50DE52B3B8F}"/>
          </ac:spMkLst>
        </pc:spChg>
        <pc:spChg chg="mod">
          <ac:chgData name="Trần Thị Ngọc Ánh" userId="f784e393-8cc2-4e2e-9052-346aa3cbf5ea" providerId="ADAL" clId="{53B9832F-E913-46DD-AE01-BA7E1D4C4A75}" dt="2022-12-21T05:13:09.271" v="2982" actId="1035"/>
          <ac:spMkLst>
            <pc:docMk/>
            <pc:sldMk cId="928279606" sldId="2504"/>
            <ac:spMk id="763" creationId="{00000000-0000-0000-0000-000000000000}"/>
          </ac:spMkLst>
        </pc:spChg>
        <pc:spChg chg="del">
          <ac:chgData name="Trần Thị Ngọc Ánh" userId="f784e393-8cc2-4e2e-9052-346aa3cbf5ea" providerId="ADAL" clId="{53B9832F-E913-46DD-AE01-BA7E1D4C4A75}" dt="2022-12-21T04:54:34.504" v="2623" actId="478"/>
          <ac:spMkLst>
            <pc:docMk/>
            <pc:sldMk cId="928279606" sldId="2504"/>
            <ac:spMk id="764" creationId="{00000000-0000-0000-0000-000000000000}"/>
          </ac:spMkLst>
        </pc:spChg>
        <pc:spChg chg="del mod">
          <ac:chgData name="Trần Thị Ngọc Ánh" userId="f784e393-8cc2-4e2e-9052-346aa3cbf5ea" providerId="ADAL" clId="{53B9832F-E913-46DD-AE01-BA7E1D4C4A75}" dt="2022-12-21T04:57:03.707" v="2641" actId="478"/>
          <ac:spMkLst>
            <pc:docMk/>
            <pc:sldMk cId="928279606" sldId="2504"/>
            <ac:spMk id="765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13:09.271" v="2982" actId="1035"/>
          <ac:spMkLst>
            <pc:docMk/>
            <pc:sldMk cId="928279606" sldId="2504"/>
            <ac:spMk id="766" creationId="{00000000-0000-0000-0000-000000000000}"/>
          </ac:spMkLst>
        </pc:spChg>
        <pc:spChg chg="del mod">
          <ac:chgData name="Trần Thị Ngọc Ánh" userId="f784e393-8cc2-4e2e-9052-346aa3cbf5ea" providerId="ADAL" clId="{53B9832F-E913-46DD-AE01-BA7E1D4C4A75}" dt="2022-12-21T04:57:05.304" v="2642" actId="478"/>
          <ac:spMkLst>
            <pc:docMk/>
            <pc:sldMk cId="928279606" sldId="2504"/>
            <ac:spMk id="767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13:09.271" v="2982" actId="1035"/>
          <ac:spMkLst>
            <pc:docMk/>
            <pc:sldMk cId="928279606" sldId="2504"/>
            <ac:spMk id="768" creationId="{00000000-0000-0000-0000-000000000000}"/>
          </ac:spMkLst>
        </pc:spChg>
        <pc:spChg chg="del mod">
          <ac:chgData name="Trần Thị Ngọc Ánh" userId="f784e393-8cc2-4e2e-9052-346aa3cbf5ea" providerId="ADAL" clId="{53B9832F-E913-46DD-AE01-BA7E1D4C4A75}" dt="2022-12-21T04:57:01.668" v="2640" actId="478"/>
          <ac:spMkLst>
            <pc:docMk/>
            <pc:sldMk cId="928279606" sldId="2504"/>
            <ac:spMk id="769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13:09.271" v="2982" actId="1035"/>
          <ac:spMkLst>
            <pc:docMk/>
            <pc:sldMk cId="928279606" sldId="2504"/>
            <ac:spMk id="770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13:09.271" v="2982" actId="1035"/>
          <ac:spMkLst>
            <pc:docMk/>
            <pc:sldMk cId="928279606" sldId="2504"/>
            <ac:spMk id="774" creationId="{00000000-0000-0000-0000-000000000000}"/>
          </ac:spMkLst>
        </pc:spChg>
        <pc:spChg chg="del mod">
          <ac:chgData name="Trần Thị Ngọc Ánh" userId="f784e393-8cc2-4e2e-9052-346aa3cbf5ea" providerId="ADAL" clId="{53B9832F-E913-46DD-AE01-BA7E1D4C4A75}" dt="2022-12-21T05:05:29.981" v="2791" actId="478"/>
          <ac:spMkLst>
            <pc:docMk/>
            <pc:sldMk cId="928279606" sldId="2504"/>
            <ac:spMk id="775" creationId="{00000000-0000-0000-0000-000000000000}"/>
          </ac:spMkLst>
        </pc:spChg>
        <pc:spChg chg="del mod">
          <ac:chgData name="Trần Thị Ngọc Ánh" userId="f784e393-8cc2-4e2e-9052-346aa3cbf5ea" providerId="ADAL" clId="{53B9832F-E913-46DD-AE01-BA7E1D4C4A75}" dt="2022-12-21T05:04:53.888" v="2767" actId="478"/>
          <ac:spMkLst>
            <pc:docMk/>
            <pc:sldMk cId="928279606" sldId="2504"/>
            <ac:spMk id="778" creationId="{00000000-0000-0000-0000-000000000000}"/>
          </ac:spMkLst>
        </pc:spChg>
        <pc:spChg chg="del mod">
          <ac:chgData name="Trần Thị Ngọc Ánh" userId="f784e393-8cc2-4e2e-9052-346aa3cbf5ea" providerId="ADAL" clId="{53B9832F-E913-46DD-AE01-BA7E1D4C4A75}" dt="2022-12-21T05:05:35.065" v="2793" actId="478"/>
          <ac:spMkLst>
            <pc:docMk/>
            <pc:sldMk cId="928279606" sldId="2504"/>
            <ac:spMk id="780" creationId="{00000000-0000-0000-0000-000000000000}"/>
          </ac:spMkLst>
        </pc:spChg>
        <pc:spChg chg="del mod">
          <ac:chgData name="Trần Thị Ngọc Ánh" userId="f784e393-8cc2-4e2e-9052-346aa3cbf5ea" providerId="ADAL" clId="{53B9832F-E913-46DD-AE01-BA7E1D4C4A75}" dt="2022-12-21T05:06:06.505" v="2813" actId="478"/>
          <ac:spMkLst>
            <pc:docMk/>
            <pc:sldMk cId="928279606" sldId="2504"/>
            <ac:spMk id="781" creationId="{00000000-0000-0000-0000-000000000000}"/>
          </ac:spMkLst>
        </pc:spChg>
        <pc:grpChg chg="mod">
          <ac:chgData name="Trần Thị Ngọc Ánh" userId="f784e393-8cc2-4e2e-9052-346aa3cbf5ea" providerId="ADAL" clId="{53B9832F-E913-46DD-AE01-BA7E1D4C4A75}" dt="2022-12-21T05:13:09.271" v="2982" actId="1035"/>
          <ac:grpSpMkLst>
            <pc:docMk/>
            <pc:sldMk cId="928279606" sldId="2504"/>
            <ac:grpSpMk id="784" creationId="{00000000-0000-0000-0000-000000000000}"/>
          </ac:grpSpMkLst>
        </pc:grpChg>
        <pc:picChg chg="mod">
          <ac:chgData name="Trần Thị Ngọc Ánh" userId="f784e393-8cc2-4e2e-9052-346aa3cbf5ea" providerId="ADAL" clId="{53B9832F-E913-46DD-AE01-BA7E1D4C4A75}" dt="2022-12-21T04:56:04.690" v="2633" actId="1076"/>
          <ac:picMkLst>
            <pc:docMk/>
            <pc:sldMk cId="928279606" sldId="2504"/>
            <ac:picMk id="792" creationId="{00000000-0000-0000-0000-000000000000}"/>
          </ac:picMkLst>
        </pc:picChg>
        <pc:picChg chg="mod">
          <ac:chgData name="Trần Thị Ngọc Ánh" userId="f784e393-8cc2-4e2e-9052-346aa3cbf5ea" providerId="ADAL" clId="{53B9832F-E913-46DD-AE01-BA7E1D4C4A75}" dt="2022-12-21T05:13:09.271" v="2982" actId="1035"/>
          <ac:picMkLst>
            <pc:docMk/>
            <pc:sldMk cId="928279606" sldId="2504"/>
            <ac:picMk id="793" creationId="{00000000-0000-0000-0000-000000000000}"/>
          </ac:picMkLst>
        </pc:picChg>
        <pc:cxnChg chg="add del mod">
          <ac:chgData name="Trần Thị Ngọc Ánh" userId="f784e393-8cc2-4e2e-9052-346aa3cbf5ea" providerId="ADAL" clId="{53B9832F-E913-46DD-AE01-BA7E1D4C4A75}" dt="2022-12-21T04:58:08.746" v="2667"/>
          <ac:cxnSpMkLst>
            <pc:docMk/>
            <pc:sldMk cId="928279606" sldId="2504"/>
            <ac:cxnSpMk id="11" creationId="{14A97FFB-5ADC-42BB-18FF-5FF0C8318806}"/>
          </ac:cxnSpMkLst>
        </pc:cxnChg>
        <pc:cxnChg chg="add del mod">
          <ac:chgData name="Trần Thị Ngọc Ánh" userId="f784e393-8cc2-4e2e-9052-346aa3cbf5ea" providerId="ADAL" clId="{53B9832F-E913-46DD-AE01-BA7E1D4C4A75}" dt="2022-12-21T05:03:32.594" v="2752" actId="478"/>
          <ac:cxnSpMkLst>
            <pc:docMk/>
            <pc:sldMk cId="928279606" sldId="2504"/>
            <ac:cxnSpMk id="13" creationId="{F2C36D3D-643D-90FD-7CE5-505D7674FBAE}"/>
          </ac:cxnSpMkLst>
        </pc:cxnChg>
        <pc:cxnChg chg="add del mod">
          <ac:chgData name="Trần Thị Ngọc Ánh" userId="f784e393-8cc2-4e2e-9052-346aa3cbf5ea" providerId="ADAL" clId="{53B9832F-E913-46DD-AE01-BA7E1D4C4A75}" dt="2022-12-21T05:03:27.039" v="2748" actId="478"/>
          <ac:cxnSpMkLst>
            <pc:docMk/>
            <pc:sldMk cId="928279606" sldId="2504"/>
            <ac:cxnSpMk id="39" creationId="{26FA67A1-6CB5-979A-CC3F-6A7F8A125700}"/>
          </ac:cxnSpMkLst>
        </pc:cxnChg>
        <pc:cxnChg chg="add mod">
          <ac:chgData name="Trần Thị Ngọc Ánh" userId="f784e393-8cc2-4e2e-9052-346aa3cbf5ea" providerId="ADAL" clId="{53B9832F-E913-46DD-AE01-BA7E1D4C4A75}" dt="2022-12-21T05:13:09.271" v="2982" actId="1035"/>
          <ac:cxnSpMkLst>
            <pc:docMk/>
            <pc:sldMk cId="928279606" sldId="2504"/>
            <ac:cxnSpMk id="709" creationId="{2DB8070D-0E68-44A0-355E-F272CEF022EC}"/>
          </ac:cxnSpMkLst>
        </pc:cxnChg>
        <pc:cxnChg chg="add mod">
          <ac:chgData name="Trần Thị Ngọc Ánh" userId="f784e393-8cc2-4e2e-9052-346aa3cbf5ea" providerId="ADAL" clId="{53B9832F-E913-46DD-AE01-BA7E1D4C4A75}" dt="2022-12-21T05:13:09.271" v="2982" actId="1035"/>
          <ac:cxnSpMkLst>
            <pc:docMk/>
            <pc:sldMk cId="928279606" sldId="2504"/>
            <ac:cxnSpMk id="712" creationId="{8CC24FA1-FDA8-8E16-009E-C90A9A670066}"/>
          </ac:cxnSpMkLst>
        </pc:cxnChg>
        <pc:cxnChg chg="add mod">
          <ac:chgData name="Trần Thị Ngọc Ánh" userId="f784e393-8cc2-4e2e-9052-346aa3cbf5ea" providerId="ADAL" clId="{53B9832F-E913-46DD-AE01-BA7E1D4C4A75}" dt="2022-12-21T05:13:09.271" v="2982" actId="1035"/>
          <ac:cxnSpMkLst>
            <pc:docMk/>
            <pc:sldMk cId="928279606" sldId="2504"/>
            <ac:cxnSpMk id="715" creationId="{EC9F1CD0-106D-D57F-0F7E-D6B639DE2398}"/>
          </ac:cxnSpMkLst>
        </pc:cxnChg>
        <pc:cxnChg chg="add mod">
          <ac:chgData name="Trần Thị Ngọc Ánh" userId="f784e393-8cc2-4e2e-9052-346aa3cbf5ea" providerId="ADAL" clId="{53B9832F-E913-46DD-AE01-BA7E1D4C4A75}" dt="2022-12-21T05:13:09.271" v="2982" actId="1035"/>
          <ac:cxnSpMkLst>
            <pc:docMk/>
            <pc:sldMk cId="928279606" sldId="2504"/>
            <ac:cxnSpMk id="718" creationId="{6357EBB6-0F43-4DF3-2F93-317EF20B0EF7}"/>
          </ac:cxnSpMkLst>
        </pc:cxnChg>
        <pc:cxnChg chg="add mod">
          <ac:chgData name="Trần Thị Ngọc Ánh" userId="f784e393-8cc2-4e2e-9052-346aa3cbf5ea" providerId="ADAL" clId="{53B9832F-E913-46DD-AE01-BA7E1D4C4A75}" dt="2022-12-21T05:13:09.271" v="2982" actId="1035"/>
          <ac:cxnSpMkLst>
            <pc:docMk/>
            <pc:sldMk cId="928279606" sldId="2504"/>
            <ac:cxnSpMk id="721" creationId="{32262A06-1504-71FB-E7BC-FF15F45EC972}"/>
          </ac:cxnSpMkLst>
        </pc:cxnChg>
        <pc:cxnChg chg="add mod">
          <ac:chgData name="Trần Thị Ngọc Ánh" userId="f784e393-8cc2-4e2e-9052-346aa3cbf5ea" providerId="ADAL" clId="{53B9832F-E913-46DD-AE01-BA7E1D4C4A75}" dt="2022-12-21T05:13:09.271" v="2982" actId="1035"/>
          <ac:cxnSpMkLst>
            <pc:docMk/>
            <pc:sldMk cId="928279606" sldId="2504"/>
            <ac:cxnSpMk id="724" creationId="{B4C6545A-61FC-9582-BDA0-E018C40CA002}"/>
          </ac:cxnSpMkLst>
        </pc:cxnChg>
        <pc:cxnChg chg="add mod">
          <ac:chgData name="Trần Thị Ngọc Ánh" userId="f784e393-8cc2-4e2e-9052-346aa3cbf5ea" providerId="ADAL" clId="{53B9832F-E913-46DD-AE01-BA7E1D4C4A75}" dt="2022-12-21T05:13:09.271" v="2982" actId="1035"/>
          <ac:cxnSpMkLst>
            <pc:docMk/>
            <pc:sldMk cId="928279606" sldId="2504"/>
            <ac:cxnSpMk id="727" creationId="{D677E870-4247-7737-2BF5-AD2BC5EC42CD}"/>
          </ac:cxnSpMkLst>
        </pc:cxnChg>
        <pc:cxnChg chg="add mod">
          <ac:chgData name="Trần Thị Ngọc Ánh" userId="f784e393-8cc2-4e2e-9052-346aa3cbf5ea" providerId="ADAL" clId="{53B9832F-E913-46DD-AE01-BA7E1D4C4A75}" dt="2022-12-21T11:23:55.905" v="3259" actId="14100"/>
          <ac:cxnSpMkLst>
            <pc:docMk/>
            <pc:sldMk cId="928279606" sldId="2504"/>
            <ac:cxnSpMk id="732" creationId="{3D7DB797-B596-FF7B-D118-913C34D02D9A}"/>
          </ac:cxnSpMkLst>
        </pc:cxnChg>
        <pc:cxnChg chg="add mod">
          <ac:chgData name="Trần Thị Ngọc Ánh" userId="f784e393-8cc2-4e2e-9052-346aa3cbf5ea" providerId="ADAL" clId="{53B9832F-E913-46DD-AE01-BA7E1D4C4A75}" dt="2022-12-21T11:23:51.700" v="3258" actId="14100"/>
          <ac:cxnSpMkLst>
            <pc:docMk/>
            <pc:sldMk cId="928279606" sldId="2504"/>
            <ac:cxnSpMk id="735" creationId="{8F053A08-D677-1CB7-0369-D6C0A1155627}"/>
          </ac:cxnSpMkLst>
        </pc:cxnChg>
        <pc:cxnChg chg="mod">
          <ac:chgData name="Trần Thị Ngọc Ánh" userId="f784e393-8cc2-4e2e-9052-346aa3cbf5ea" providerId="ADAL" clId="{53B9832F-E913-46DD-AE01-BA7E1D4C4A75}" dt="2022-12-21T05:13:09.271" v="2982" actId="1035"/>
          <ac:cxnSpMkLst>
            <pc:docMk/>
            <pc:sldMk cId="928279606" sldId="2504"/>
            <ac:cxnSpMk id="771" creationId="{00000000-0000-0000-0000-000000000000}"/>
          </ac:cxnSpMkLst>
        </pc:cxnChg>
        <pc:cxnChg chg="mod">
          <ac:chgData name="Trần Thị Ngọc Ánh" userId="f784e393-8cc2-4e2e-9052-346aa3cbf5ea" providerId="ADAL" clId="{53B9832F-E913-46DD-AE01-BA7E1D4C4A75}" dt="2022-12-21T05:13:09.271" v="2982" actId="1035"/>
          <ac:cxnSpMkLst>
            <pc:docMk/>
            <pc:sldMk cId="928279606" sldId="2504"/>
            <ac:cxnSpMk id="772" creationId="{00000000-0000-0000-0000-000000000000}"/>
          </ac:cxnSpMkLst>
        </pc:cxnChg>
        <pc:cxnChg chg="mod">
          <ac:chgData name="Trần Thị Ngọc Ánh" userId="f784e393-8cc2-4e2e-9052-346aa3cbf5ea" providerId="ADAL" clId="{53B9832F-E913-46DD-AE01-BA7E1D4C4A75}" dt="2022-12-21T05:13:09.271" v="2982" actId="1035"/>
          <ac:cxnSpMkLst>
            <pc:docMk/>
            <pc:sldMk cId="928279606" sldId="2504"/>
            <ac:cxnSpMk id="773" creationId="{00000000-0000-0000-0000-000000000000}"/>
          </ac:cxnSpMkLst>
        </pc:cxnChg>
        <pc:cxnChg chg="del mod">
          <ac:chgData name="Trần Thị Ngọc Ánh" userId="f784e393-8cc2-4e2e-9052-346aa3cbf5ea" providerId="ADAL" clId="{53B9832F-E913-46DD-AE01-BA7E1D4C4A75}" dt="2022-12-21T05:03:31.215" v="2751" actId="478"/>
          <ac:cxnSpMkLst>
            <pc:docMk/>
            <pc:sldMk cId="928279606" sldId="2504"/>
            <ac:cxnSpMk id="776" creationId="{00000000-0000-0000-0000-000000000000}"/>
          </ac:cxnSpMkLst>
        </pc:cxnChg>
        <pc:cxnChg chg="mod">
          <ac:chgData name="Trần Thị Ngọc Ánh" userId="f784e393-8cc2-4e2e-9052-346aa3cbf5ea" providerId="ADAL" clId="{53B9832F-E913-46DD-AE01-BA7E1D4C4A75}" dt="2022-12-21T11:24:04.856" v="3261" actId="14100"/>
          <ac:cxnSpMkLst>
            <pc:docMk/>
            <pc:sldMk cId="928279606" sldId="2504"/>
            <ac:cxnSpMk id="777" creationId="{00000000-0000-0000-0000-000000000000}"/>
          </ac:cxnSpMkLst>
        </pc:cxnChg>
        <pc:cxnChg chg="del mod">
          <ac:chgData name="Trần Thị Ngọc Ánh" userId="f784e393-8cc2-4e2e-9052-346aa3cbf5ea" providerId="ADAL" clId="{53B9832F-E913-46DD-AE01-BA7E1D4C4A75}" dt="2022-12-21T05:03:25.654" v="2747" actId="478"/>
          <ac:cxnSpMkLst>
            <pc:docMk/>
            <pc:sldMk cId="928279606" sldId="2504"/>
            <ac:cxnSpMk id="779" creationId="{00000000-0000-0000-0000-000000000000}"/>
          </ac:cxnSpMkLst>
        </pc:cxnChg>
        <pc:cxnChg chg="del mod">
          <ac:chgData name="Trần Thị Ngọc Ánh" userId="f784e393-8cc2-4e2e-9052-346aa3cbf5ea" providerId="ADAL" clId="{53B9832F-E913-46DD-AE01-BA7E1D4C4A75}" dt="2022-12-21T05:03:28.607" v="2750" actId="478"/>
          <ac:cxnSpMkLst>
            <pc:docMk/>
            <pc:sldMk cId="928279606" sldId="2504"/>
            <ac:cxnSpMk id="782" creationId="{00000000-0000-0000-0000-000000000000}"/>
          </ac:cxnSpMkLst>
        </pc:cxnChg>
        <pc:cxnChg chg="del mod">
          <ac:chgData name="Trần Thị Ngọc Ánh" userId="f784e393-8cc2-4e2e-9052-346aa3cbf5ea" providerId="ADAL" clId="{53B9832F-E913-46DD-AE01-BA7E1D4C4A75}" dt="2022-12-21T05:03:27.834" v="2749" actId="478"/>
          <ac:cxnSpMkLst>
            <pc:docMk/>
            <pc:sldMk cId="928279606" sldId="2504"/>
            <ac:cxnSpMk id="783" creationId="{00000000-0000-0000-0000-000000000000}"/>
          </ac:cxnSpMkLst>
        </pc:cxnChg>
      </pc:sldChg>
      <pc:sldChg chg="add del">
        <pc:chgData name="Trần Thị Ngọc Ánh" userId="f784e393-8cc2-4e2e-9052-346aa3cbf5ea" providerId="ADAL" clId="{53B9832F-E913-46DD-AE01-BA7E1D4C4A75}" dt="2022-12-21T04:54:21.740" v="2621" actId="47"/>
        <pc:sldMkLst>
          <pc:docMk/>
          <pc:sldMk cId="3202651171" sldId="2504"/>
        </pc:sldMkLst>
      </pc:sldChg>
      <pc:sldChg chg="addSp modSp mod">
        <pc:chgData name="Trần Thị Ngọc Ánh" userId="f784e393-8cc2-4e2e-9052-346aa3cbf5ea" providerId="ADAL" clId="{53B9832F-E913-46DD-AE01-BA7E1D4C4A75}" dt="2022-12-23T08:51:10.482" v="3538" actId="20577"/>
        <pc:sldMkLst>
          <pc:docMk/>
          <pc:sldMk cId="2458400632" sldId="2505"/>
        </pc:sldMkLst>
        <pc:spChg chg="add mod">
          <ac:chgData name="Trần Thị Ngọc Ánh" userId="f784e393-8cc2-4e2e-9052-346aa3cbf5ea" providerId="ADAL" clId="{53B9832F-E913-46DD-AE01-BA7E1D4C4A75}" dt="2022-12-21T05:45:45.393" v="3197" actId="20577"/>
          <ac:spMkLst>
            <pc:docMk/>
            <pc:sldMk cId="2458400632" sldId="2505"/>
            <ac:spMk id="2" creationId="{E1921A33-ABE4-E80C-38CB-91A39A484068}"/>
          </ac:spMkLst>
        </pc:spChg>
        <pc:spChg chg="add mod">
          <ac:chgData name="Trần Thị Ngọc Ánh" userId="f784e393-8cc2-4e2e-9052-346aa3cbf5ea" providerId="ADAL" clId="{53B9832F-E913-46DD-AE01-BA7E1D4C4A75}" dt="2022-12-23T08:42:45.725" v="3462" actId="20577"/>
          <ac:spMkLst>
            <pc:docMk/>
            <pc:sldMk cId="2458400632" sldId="2505"/>
            <ac:spMk id="3" creationId="{189B1E99-FAB1-3BFE-A598-7D4F216D2B1F}"/>
          </ac:spMkLst>
        </pc:spChg>
        <pc:spChg chg="mod">
          <ac:chgData name="Trần Thị Ngọc Ánh" userId="f784e393-8cc2-4e2e-9052-346aa3cbf5ea" providerId="ADAL" clId="{53B9832F-E913-46DD-AE01-BA7E1D4C4A75}" dt="2022-12-21T05:13:54.403" v="2986" actId="1076"/>
          <ac:spMkLst>
            <pc:docMk/>
            <pc:sldMk cId="2458400632" sldId="2505"/>
            <ac:spMk id="292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3T08:51:10.482" v="3538" actId="20577"/>
          <ac:spMkLst>
            <pc:docMk/>
            <pc:sldMk cId="2458400632" sldId="2505"/>
            <ac:spMk id="293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45:13.964" v="3174" actId="1035"/>
          <ac:spMkLst>
            <pc:docMk/>
            <pc:sldMk cId="2458400632" sldId="2505"/>
            <ac:spMk id="294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45:13.964" v="3174" actId="1035"/>
          <ac:spMkLst>
            <pc:docMk/>
            <pc:sldMk cId="2458400632" sldId="2505"/>
            <ac:spMk id="295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45:13.964" v="3174" actId="1035"/>
          <ac:spMkLst>
            <pc:docMk/>
            <pc:sldMk cId="2458400632" sldId="2505"/>
            <ac:spMk id="296" creationId="{00000000-0000-0000-0000-000000000000}"/>
          </ac:spMkLst>
        </pc:spChg>
        <pc:picChg chg="mod">
          <ac:chgData name="Trần Thị Ngọc Ánh" userId="f784e393-8cc2-4e2e-9052-346aa3cbf5ea" providerId="ADAL" clId="{53B9832F-E913-46DD-AE01-BA7E1D4C4A75}" dt="2022-12-21T05:36:24.616" v="3038" actId="14826"/>
          <ac:picMkLst>
            <pc:docMk/>
            <pc:sldMk cId="2458400632" sldId="2505"/>
            <ac:picMk id="329" creationId="{00000000-0000-0000-0000-000000000000}"/>
          </ac:picMkLst>
        </pc:picChg>
      </pc:sldChg>
      <pc:sldChg chg="addSp modSp mod">
        <pc:chgData name="Trần Thị Ngọc Ánh" userId="f784e393-8cc2-4e2e-9052-346aa3cbf5ea" providerId="ADAL" clId="{53B9832F-E913-46DD-AE01-BA7E1D4C4A75}" dt="2022-12-23T08:42:51.221" v="3466" actId="20577"/>
        <pc:sldMkLst>
          <pc:docMk/>
          <pc:sldMk cId="972439733" sldId="2506"/>
        </pc:sldMkLst>
        <pc:spChg chg="add mod">
          <ac:chgData name="Trần Thị Ngọc Ánh" userId="f784e393-8cc2-4e2e-9052-346aa3cbf5ea" providerId="ADAL" clId="{53B9832F-E913-46DD-AE01-BA7E1D4C4A75}" dt="2022-12-21T05:45:49.359" v="3198"/>
          <ac:spMkLst>
            <pc:docMk/>
            <pc:sldMk cId="972439733" sldId="2506"/>
            <ac:spMk id="2" creationId="{6D6713F5-0D72-9182-3C4D-CA507A4E849E}"/>
          </ac:spMkLst>
        </pc:spChg>
        <pc:spChg chg="add mod">
          <ac:chgData name="Trần Thị Ngọc Ánh" userId="f784e393-8cc2-4e2e-9052-346aa3cbf5ea" providerId="ADAL" clId="{53B9832F-E913-46DD-AE01-BA7E1D4C4A75}" dt="2022-12-23T08:42:51.221" v="3466" actId="20577"/>
          <ac:spMkLst>
            <pc:docMk/>
            <pc:sldMk cId="972439733" sldId="2506"/>
            <ac:spMk id="3" creationId="{D2E15BD3-E004-C159-7169-B70B0909DBDC}"/>
          </ac:spMkLst>
        </pc:spChg>
        <pc:spChg chg="mod">
          <ac:chgData name="Trần Thị Ngọc Ánh" userId="f784e393-8cc2-4e2e-9052-346aa3cbf5ea" providerId="ADAL" clId="{53B9832F-E913-46DD-AE01-BA7E1D4C4A75}" dt="2022-12-21T05:41:54.093" v="3136" actId="1076"/>
          <ac:spMkLst>
            <pc:docMk/>
            <pc:sldMk cId="972439733" sldId="2506"/>
            <ac:spMk id="292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43:53.102" v="3154" actId="465"/>
          <ac:spMkLst>
            <pc:docMk/>
            <pc:sldMk cId="972439733" sldId="2506"/>
            <ac:spMk id="293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42:21.523" v="3142" actId="1076"/>
          <ac:spMkLst>
            <pc:docMk/>
            <pc:sldMk cId="972439733" sldId="2506"/>
            <ac:spMk id="294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42:21.523" v="3142" actId="1076"/>
          <ac:spMkLst>
            <pc:docMk/>
            <pc:sldMk cId="972439733" sldId="2506"/>
            <ac:spMk id="295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43:53.102" v="3154" actId="465"/>
          <ac:spMkLst>
            <pc:docMk/>
            <pc:sldMk cId="972439733" sldId="2506"/>
            <ac:spMk id="296" creationId="{00000000-0000-0000-0000-000000000000}"/>
          </ac:spMkLst>
        </pc:spChg>
        <pc:picChg chg="mod">
          <ac:chgData name="Trần Thị Ngọc Ánh" userId="f784e393-8cc2-4e2e-9052-346aa3cbf5ea" providerId="ADAL" clId="{53B9832F-E913-46DD-AE01-BA7E1D4C4A75}" dt="2022-12-21T05:42:30.899" v="3144" actId="1076"/>
          <ac:picMkLst>
            <pc:docMk/>
            <pc:sldMk cId="972439733" sldId="2506"/>
            <ac:picMk id="329" creationId="{00000000-0000-0000-0000-000000000000}"/>
          </ac:picMkLst>
        </pc:picChg>
      </pc:sldChg>
      <pc:sldChg chg="addSp modSp mod">
        <pc:chgData name="Trần Thị Ngọc Ánh" userId="f784e393-8cc2-4e2e-9052-346aa3cbf5ea" providerId="ADAL" clId="{53B9832F-E913-46DD-AE01-BA7E1D4C4A75}" dt="2022-12-23T08:42:57.310" v="3470" actId="20577"/>
        <pc:sldMkLst>
          <pc:docMk/>
          <pc:sldMk cId="1681424142" sldId="2507"/>
        </pc:sldMkLst>
        <pc:spChg chg="add mod">
          <ac:chgData name="Trần Thị Ngọc Ánh" userId="f784e393-8cc2-4e2e-9052-346aa3cbf5ea" providerId="ADAL" clId="{53B9832F-E913-46DD-AE01-BA7E1D4C4A75}" dt="2022-12-21T05:45:50.585" v="3199"/>
          <ac:spMkLst>
            <pc:docMk/>
            <pc:sldMk cId="1681424142" sldId="2507"/>
            <ac:spMk id="2" creationId="{E2F48122-3AC1-B2C2-B9E4-46E233A1F3C6}"/>
          </ac:spMkLst>
        </pc:spChg>
        <pc:spChg chg="add mod">
          <ac:chgData name="Trần Thị Ngọc Ánh" userId="f784e393-8cc2-4e2e-9052-346aa3cbf5ea" providerId="ADAL" clId="{53B9832F-E913-46DD-AE01-BA7E1D4C4A75}" dt="2022-12-23T08:42:57.310" v="3470" actId="20577"/>
          <ac:spMkLst>
            <pc:docMk/>
            <pc:sldMk cId="1681424142" sldId="2507"/>
            <ac:spMk id="3" creationId="{670746F5-25E1-78C6-DFE4-71396243E7DC}"/>
          </ac:spMkLst>
        </pc:spChg>
        <pc:spChg chg="mod">
          <ac:chgData name="Trần Thị Ngọc Ánh" userId="f784e393-8cc2-4e2e-9052-346aa3cbf5ea" providerId="ADAL" clId="{53B9832F-E913-46DD-AE01-BA7E1D4C4A75}" dt="2022-12-21T05:23:42.172" v="3032" actId="255"/>
          <ac:spMkLst>
            <pc:docMk/>
            <pc:sldMk cId="1681424142" sldId="2507"/>
            <ac:spMk id="292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43:41.061" v="3153" actId="465"/>
          <ac:spMkLst>
            <pc:docMk/>
            <pc:sldMk cId="1681424142" sldId="2507"/>
            <ac:spMk id="293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42:53.652" v="3146" actId="1076"/>
          <ac:spMkLst>
            <pc:docMk/>
            <pc:sldMk cId="1681424142" sldId="2507"/>
            <ac:spMk id="294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43:26.403" v="3152" actId="1076"/>
          <ac:spMkLst>
            <pc:docMk/>
            <pc:sldMk cId="1681424142" sldId="2507"/>
            <ac:spMk id="295" creationId="{00000000-0000-0000-0000-000000000000}"/>
          </ac:spMkLst>
        </pc:spChg>
        <pc:spChg chg="mod">
          <ac:chgData name="Trần Thị Ngọc Ánh" userId="f784e393-8cc2-4e2e-9052-346aa3cbf5ea" providerId="ADAL" clId="{53B9832F-E913-46DD-AE01-BA7E1D4C4A75}" dt="2022-12-21T05:43:41.061" v="3153" actId="465"/>
          <ac:spMkLst>
            <pc:docMk/>
            <pc:sldMk cId="1681424142" sldId="2507"/>
            <ac:spMk id="296" creationId="{00000000-0000-0000-0000-000000000000}"/>
          </ac:spMkLst>
        </pc:spChg>
        <pc:picChg chg="mod">
          <ac:chgData name="Trần Thị Ngọc Ánh" userId="f784e393-8cc2-4e2e-9052-346aa3cbf5ea" providerId="ADAL" clId="{53B9832F-E913-46DD-AE01-BA7E1D4C4A75}" dt="2022-12-21T05:36:56.772" v="3040" actId="14826"/>
          <ac:picMkLst>
            <pc:docMk/>
            <pc:sldMk cId="1681424142" sldId="2507"/>
            <ac:picMk id="329" creationId="{00000000-0000-0000-0000-000000000000}"/>
          </ac:picMkLst>
        </pc:picChg>
      </pc:sldChg>
      <pc:sldChg chg="modSp add mod">
        <pc:chgData name="Trần Thị Ngọc Ánh" userId="f784e393-8cc2-4e2e-9052-346aa3cbf5ea" providerId="ADAL" clId="{53B9832F-E913-46DD-AE01-BA7E1D4C4A75}" dt="2022-12-23T08:33:50.377" v="3278" actId="1076"/>
        <pc:sldMkLst>
          <pc:docMk/>
          <pc:sldMk cId="1835751065" sldId="2508"/>
        </pc:sldMkLst>
        <pc:spChg chg="mod">
          <ac:chgData name="Trần Thị Ngọc Ánh" userId="f784e393-8cc2-4e2e-9052-346aa3cbf5ea" providerId="ADAL" clId="{53B9832F-E913-46DD-AE01-BA7E1D4C4A75}" dt="2022-12-23T08:33:50.377" v="3278" actId="1076"/>
          <ac:spMkLst>
            <pc:docMk/>
            <pc:sldMk cId="1835751065" sldId="2508"/>
            <ac:spMk id="6" creationId="{81EA844D-F04A-2778-65D5-2AC261EF61E5}"/>
          </ac:spMkLst>
        </pc:spChg>
      </pc:sldChg>
      <pc:sldChg chg="new del">
        <pc:chgData name="Trần Thị Ngọc Ánh" userId="f784e393-8cc2-4e2e-9052-346aa3cbf5ea" providerId="ADAL" clId="{53B9832F-E913-46DD-AE01-BA7E1D4C4A75}" dt="2022-12-23T08:34:23.836" v="3282" actId="680"/>
        <pc:sldMkLst>
          <pc:docMk/>
          <pc:sldMk cId="296496522" sldId="2509"/>
        </pc:sldMkLst>
      </pc:sldChg>
      <pc:sldChg chg="addSp delSp modSp add mod">
        <pc:chgData name="Trần Thị Ngọc Ánh" userId="f784e393-8cc2-4e2e-9052-346aa3cbf5ea" providerId="ADAL" clId="{53B9832F-E913-46DD-AE01-BA7E1D4C4A75}" dt="2022-12-23T08:42:23.238" v="3454" actId="20577"/>
        <pc:sldMkLst>
          <pc:docMk/>
          <pc:sldMk cId="2242493270" sldId="2509"/>
        </pc:sldMkLst>
        <pc:spChg chg="mod">
          <ac:chgData name="Trần Thị Ngọc Ánh" userId="f784e393-8cc2-4e2e-9052-346aa3cbf5ea" providerId="ADAL" clId="{53B9832F-E913-46DD-AE01-BA7E1D4C4A75}" dt="2022-12-23T08:42:23.238" v="3454" actId="20577"/>
          <ac:spMkLst>
            <pc:docMk/>
            <pc:sldMk cId="2242493270" sldId="2509"/>
            <ac:spMk id="3" creationId="{C31AED49-DCD5-5613-1A88-7CDEF6FD019E}"/>
          </ac:spMkLst>
        </pc:spChg>
        <pc:spChg chg="add mod">
          <ac:chgData name="Trần Thị Ngọc Ánh" userId="f784e393-8cc2-4e2e-9052-346aa3cbf5ea" providerId="ADAL" clId="{53B9832F-E913-46DD-AE01-BA7E1D4C4A75}" dt="2022-12-23T08:42:02.411" v="3444" actId="14100"/>
          <ac:spMkLst>
            <pc:docMk/>
            <pc:sldMk cId="2242493270" sldId="2509"/>
            <ac:spMk id="6" creationId="{01528B8F-175D-1301-06F0-C359469C2C7F}"/>
          </ac:spMkLst>
        </pc:spChg>
        <pc:spChg chg="mod">
          <ac:chgData name="Trần Thị Ngọc Ánh" userId="f784e393-8cc2-4e2e-9052-346aa3cbf5ea" providerId="ADAL" clId="{53B9832F-E913-46DD-AE01-BA7E1D4C4A75}" dt="2022-12-23T08:35:05.478" v="3363" actId="20577"/>
          <ac:spMkLst>
            <pc:docMk/>
            <pc:sldMk cId="2242493270" sldId="2509"/>
            <ac:spMk id="187" creationId="{00000000-0000-0000-0000-000000000000}"/>
          </ac:spMkLst>
        </pc:spChg>
        <pc:picChg chg="add del mod">
          <ac:chgData name="Trần Thị Ngọc Ánh" userId="f784e393-8cc2-4e2e-9052-346aa3cbf5ea" providerId="ADAL" clId="{53B9832F-E913-46DD-AE01-BA7E1D4C4A75}" dt="2022-12-23T08:38:36.858" v="3380" actId="1076"/>
          <ac:picMkLst>
            <pc:docMk/>
            <pc:sldMk cId="2242493270" sldId="2509"/>
            <ac:picMk id="5" creationId="{D061A7F7-1E6B-C1D6-1614-A5E188D84545}"/>
          </ac:picMkLst>
        </pc:picChg>
      </pc:sldChg>
      <pc:sldChg chg="addSp delSp modSp add mod">
        <pc:chgData name="Trần Thị Ngọc Ánh" userId="f784e393-8cc2-4e2e-9052-346aa3cbf5ea" providerId="ADAL" clId="{53B9832F-E913-46DD-AE01-BA7E1D4C4A75}" dt="2022-12-23T08:47:33.459" v="3537" actId="14100"/>
        <pc:sldMkLst>
          <pc:docMk/>
          <pc:sldMk cId="1298446" sldId="2510"/>
        </pc:sldMkLst>
        <pc:spChg chg="mod">
          <ac:chgData name="Trần Thị Ngọc Ánh" userId="f784e393-8cc2-4e2e-9052-346aa3cbf5ea" providerId="ADAL" clId="{53B9832F-E913-46DD-AE01-BA7E1D4C4A75}" dt="2022-12-23T08:42:17.497" v="3452" actId="20577"/>
          <ac:spMkLst>
            <pc:docMk/>
            <pc:sldMk cId="1298446" sldId="2510"/>
            <ac:spMk id="3" creationId="{C31AED49-DCD5-5613-1A88-7CDEF6FD019E}"/>
          </ac:spMkLst>
        </pc:spChg>
        <pc:spChg chg="add mod">
          <ac:chgData name="Trần Thị Ngọc Ánh" userId="f784e393-8cc2-4e2e-9052-346aa3cbf5ea" providerId="ADAL" clId="{53B9832F-E913-46DD-AE01-BA7E1D4C4A75}" dt="2022-12-23T08:41:50.901" v="3434" actId="1076"/>
          <ac:spMkLst>
            <pc:docMk/>
            <pc:sldMk cId="1298446" sldId="2510"/>
            <ac:spMk id="6" creationId="{711FB079-E1CE-A9F3-1B08-EEA240BDB9FB}"/>
          </ac:spMkLst>
        </pc:spChg>
        <pc:picChg chg="add del mod">
          <ac:chgData name="Trần Thị Ngọc Ánh" userId="f784e393-8cc2-4e2e-9052-346aa3cbf5ea" providerId="ADAL" clId="{53B9832F-E913-46DD-AE01-BA7E1D4C4A75}" dt="2022-12-23T08:47:33.459" v="3537" actId="14100"/>
          <ac:picMkLst>
            <pc:docMk/>
            <pc:sldMk cId="1298446" sldId="2510"/>
            <ac:picMk id="5" creationId="{D061A7F7-1E6B-C1D6-1614-A5E188D84545}"/>
          </ac:picMkLst>
        </pc:picChg>
        <pc:picChg chg="add del">
          <ac:chgData name="Trần Thị Ngọc Ánh" userId="f784e393-8cc2-4e2e-9052-346aa3cbf5ea" providerId="ADAL" clId="{53B9832F-E913-46DD-AE01-BA7E1D4C4A75}" dt="2022-12-23T08:38:04.954" v="3374"/>
          <ac:picMkLst>
            <pc:docMk/>
            <pc:sldMk cId="1298446" sldId="2510"/>
            <ac:picMk id="1026" creationId="{2244D3AB-58A4-1E79-CEDF-41EB7EAF3136}"/>
          </ac:picMkLst>
        </pc:picChg>
      </pc:sldChg>
      <pc:sldChg chg="add del">
        <pc:chgData name="Trần Thị Ngọc Ánh" userId="f784e393-8cc2-4e2e-9052-346aa3cbf5ea" providerId="ADAL" clId="{53B9832F-E913-46DD-AE01-BA7E1D4C4A75}" dt="2022-12-23T08:35:08.730" v="3364" actId="47"/>
        <pc:sldMkLst>
          <pc:docMk/>
          <pc:sldMk cId="1320228584" sldId="2510"/>
        </pc:sldMkLst>
      </pc:sldChg>
      <pc:sldChg chg="new del">
        <pc:chgData name="Trần Thị Ngọc Ánh" userId="f784e393-8cc2-4e2e-9052-346aa3cbf5ea" providerId="ADAL" clId="{53B9832F-E913-46DD-AE01-BA7E1D4C4A75}" dt="2022-12-23T08:34:23.107" v="3281" actId="680"/>
        <pc:sldMkLst>
          <pc:docMk/>
          <pc:sldMk cId="3714068318" sldId="2510"/>
        </pc:sldMkLst>
      </pc:sldChg>
      <pc:sldChg chg="add del">
        <pc:chgData name="Trần Thị Ngọc Ánh" userId="f784e393-8cc2-4e2e-9052-346aa3cbf5ea" providerId="ADAL" clId="{53B9832F-E913-46DD-AE01-BA7E1D4C4A75}" dt="2022-12-23T08:35:09.697" v="3365" actId="47"/>
        <pc:sldMkLst>
          <pc:docMk/>
          <pc:sldMk cId="3489260205" sldId="2511"/>
        </pc:sldMkLst>
      </pc:sldChg>
      <pc:sldChg chg="addSp modSp add mod">
        <pc:chgData name="Trần Thị Ngọc Ánh" userId="f784e393-8cc2-4e2e-9052-346aa3cbf5ea" providerId="ADAL" clId="{53B9832F-E913-46DD-AE01-BA7E1D4C4A75}" dt="2022-12-23T08:42:28.333" v="3456" actId="20577"/>
        <pc:sldMkLst>
          <pc:docMk/>
          <pc:sldMk cId="3676574526" sldId="2511"/>
        </pc:sldMkLst>
        <pc:spChg chg="mod">
          <ac:chgData name="Trần Thị Ngọc Ánh" userId="f784e393-8cc2-4e2e-9052-346aa3cbf5ea" providerId="ADAL" clId="{53B9832F-E913-46DD-AE01-BA7E1D4C4A75}" dt="2022-12-23T08:42:28.333" v="3456" actId="20577"/>
          <ac:spMkLst>
            <pc:docMk/>
            <pc:sldMk cId="3676574526" sldId="2511"/>
            <ac:spMk id="3" creationId="{C31AED49-DCD5-5613-1A88-7CDEF6FD019E}"/>
          </ac:spMkLst>
        </pc:spChg>
        <pc:spChg chg="add mod">
          <ac:chgData name="Trần Thị Ngọc Ánh" userId="f784e393-8cc2-4e2e-9052-346aa3cbf5ea" providerId="ADAL" clId="{53B9832F-E913-46DD-AE01-BA7E1D4C4A75}" dt="2022-12-23T08:42:09.412" v="3450" actId="20577"/>
          <ac:spMkLst>
            <pc:docMk/>
            <pc:sldMk cId="3676574526" sldId="2511"/>
            <ac:spMk id="6" creationId="{541B65B5-42A8-9B09-772D-EC7B936DBE3C}"/>
          </ac:spMkLst>
        </pc:spChg>
        <pc:picChg chg="mod">
          <ac:chgData name="Trần Thị Ngọc Ánh" userId="f784e393-8cc2-4e2e-9052-346aa3cbf5ea" providerId="ADAL" clId="{53B9832F-E913-46DD-AE01-BA7E1D4C4A75}" dt="2022-12-23T08:38:58.459" v="3382" actId="14826"/>
          <ac:picMkLst>
            <pc:docMk/>
            <pc:sldMk cId="3676574526" sldId="2511"/>
            <ac:picMk id="5" creationId="{D061A7F7-1E6B-C1D6-1614-A5E188D84545}"/>
          </ac:picMkLst>
        </pc:picChg>
      </pc:sldChg>
      <pc:sldChg chg="addSp delSp modSp add mod">
        <pc:chgData name="Trần Thị Ngọc Ánh" userId="f784e393-8cc2-4e2e-9052-346aa3cbf5ea" providerId="ADAL" clId="{53B9832F-E913-46DD-AE01-BA7E1D4C4A75}" dt="2022-12-21T08:26:26.297" v="3256" actId="478"/>
        <pc:sldMkLst>
          <pc:docMk/>
          <pc:sldMk cId="3928951407" sldId="2516"/>
        </pc:sldMkLst>
        <pc:picChg chg="add del mod">
          <ac:chgData name="Trần Thị Ngọc Ánh" userId="f784e393-8cc2-4e2e-9052-346aa3cbf5ea" providerId="ADAL" clId="{53B9832F-E913-46DD-AE01-BA7E1D4C4A75}" dt="2022-12-21T08:26:26.297" v="3256" actId="478"/>
          <ac:picMkLst>
            <pc:docMk/>
            <pc:sldMk cId="3928951407" sldId="2516"/>
            <ac:picMk id="3" creationId="{46D40DC4-187E-E15F-F2E6-E8EA8B828FC8}"/>
          </ac:picMkLst>
        </pc:picChg>
      </pc:sldChg>
      <pc:sldChg chg="add del">
        <pc:chgData name="Trần Thị Ngọc Ánh" userId="f784e393-8cc2-4e2e-9052-346aa3cbf5ea" providerId="ADAL" clId="{53B9832F-E913-46DD-AE01-BA7E1D4C4A75}" dt="2022-12-21T08:26:04.547" v="3251" actId="47"/>
        <pc:sldMkLst>
          <pc:docMk/>
          <pc:sldMk cId="2099593090" sldId="2517"/>
        </pc:sldMkLst>
      </pc:sldChg>
      <pc:sldChg chg="add del">
        <pc:chgData name="Trần Thị Ngọc Ánh" userId="f784e393-8cc2-4e2e-9052-346aa3cbf5ea" providerId="ADAL" clId="{53B9832F-E913-46DD-AE01-BA7E1D4C4A75}" dt="2022-12-21T08:26:16.813" v="3253"/>
        <pc:sldMkLst>
          <pc:docMk/>
          <pc:sldMk cId="3102062219" sldId="2517"/>
        </pc:sldMkLst>
      </pc:sldChg>
    </pc:docChg>
  </pc:docChgLst>
  <pc:docChgLst>
    <pc:chgData name="Trần Thị Mỹ Nhung" userId="9e0fa5eb-6c9b-4af6-a109-40175387ab73" providerId="ADAL" clId="{197502C5-4F44-47CA-B566-15F7E281A800}"/>
    <pc:docChg chg="undo custSel addSld delSld modSld">
      <pc:chgData name="Trần Thị Mỹ Nhung" userId="9e0fa5eb-6c9b-4af6-a109-40175387ab73" providerId="ADAL" clId="{197502C5-4F44-47CA-B566-15F7E281A800}" dt="2022-12-21T11:23:38.036" v="2511" actId="14100"/>
      <pc:docMkLst>
        <pc:docMk/>
      </pc:docMkLst>
      <pc:sldChg chg="addSp delSp modSp mod">
        <pc:chgData name="Trần Thị Mỹ Nhung" userId="9e0fa5eb-6c9b-4af6-a109-40175387ab73" providerId="ADAL" clId="{197502C5-4F44-47CA-B566-15F7E281A800}" dt="2022-12-21T07:24:43.101" v="1607" actId="1036"/>
        <pc:sldMkLst>
          <pc:docMk/>
          <pc:sldMk cId="0" sldId="256"/>
        </pc:sldMkLst>
        <pc:spChg chg="del mod">
          <ac:chgData name="Trần Thị Mỹ Nhung" userId="9e0fa5eb-6c9b-4af6-a109-40175387ab73" providerId="ADAL" clId="{197502C5-4F44-47CA-B566-15F7E281A800}" dt="2022-12-21T07:21:00.827" v="1584" actId="478"/>
          <ac:spMkLst>
            <pc:docMk/>
            <pc:sldMk cId="0" sldId="256"/>
            <ac:spMk id="3" creationId="{9A082EFB-D935-D54B-B8E6-8B5A4813A505}"/>
          </ac:spMkLst>
        </pc:spChg>
        <pc:spChg chg="del mod">
          <ac:chgData name="Trần Thị Mỹ Nhung" userId="9e0fa5eb-6c9b-4af6-a109-40175387ab73" providerId="ADAL" clId="{197502C5-4F44-47CA-B566-15F7E281A800}" dt="2022-12-21T07:22:12.925" v="1593" actId="21"/>
          <ac:spMkLst>
            <pc:docMk/>
            <pc:sldMk cId="0" sldId="256"/>
            <ac:spMk id="5" creationId="{75D7DF5D-0786-9D80-EDD8-1D0AB60B8548}"/>
          </ac:spMkLst>
        </pc:spChg>
        <pc:spChg chg="add mod ord">
          <ac:chgData name="Trần Thị Mỹ Nhung" userId="9e0fa5eb-6c9b-4af6-a109-40175387ab73" providerId="ADAL" clId="{197502C5-4F44-47CA-B566-15F7E281A800}" dt="2022-12-21T07:24:15.537" v="1605" actId="1076"/>
          <ac:spMkLst>
            <pc:docMk/>
            <pc:sldMk cId="0" sldId="256"/>
            <ac:spMk id="10" creationId="{5AAB4525-9531-9123-1BF1-00046279C084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2" creationId="{708A78F4-4924-BA6B-2884-7D8FF69E1A48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3" creationId="{F4BC31BA-1A21-EC9E-2FE4-615EAED06EFC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4" creationId="{6F272C48-EDCD-5D57-F286-7B911D80A42A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5" creationId="{9511FFA3-AB00-B66E-8D3A-75F46A5399D2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6" creationId="{0149C8B9-5C7F-FD74-143C-B959B4E5AF4F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7" creationId="{45E54EF1-F87B-C8E0-8A4E-5C4909072AA6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8" creationId="{664391D0-015B-AC6E-BBBC-15C914B1BD12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9" creationId="{A51C5437-A3C8-CC64-3013-58E732EAE7B6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20" creationId="{254A2D4E-B9B7-9ACF-E5AE-B175CBAC0DD2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21" creationId="{039F1CC9-6282-C4F0-9467-CDEBD2DB6290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22" creationId="{C699DE20-97ED-9F9D-DB21-6ECCA24640B2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23" creationId="{9650CC46-B969-C435-2F01-75AE6053B1DF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24" creationId="{BA7A4298-FCB0-5BE2-8683-6539CC6E18A2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25" creationId="{57CCCAFC-6F3C-0C39-A1DA-27E8B16D8BFE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26" creationId="{1C462216-B60E-739D-A81E-6D821A0D37F3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27" creationId="{C77A8847-E2AB-A40E-B73E-DC083C0440CB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28" creationId="{812308AE-8BFB-F572-49EE-661BEE3E9AC2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29" creationId="{8BB2DD5F-C375-84B0-BF60-60DD2ECD1E10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30" creationId="{CEA96651-6CF0-19A1-D4AA-2A087640DCFA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31" creationId="{6079B69F-CA02-191A-D6A2-175F079D6935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32" creationId="{4AED8835-DAD6-37C0-E919-DAE83FD56B5E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33" creationId="{45434790-2376-66EC-6DA3-4D99997DB511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34" creationId="{C397F359-E929-5D8F-C7B2-F8005E6A30C8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35" creationId="{C99216FA-1FD4-951D-5923-E0DF2841B0F2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36" creationId="{7B054094-25DE-F460-A7AF-E74B44AB42F3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37" creationId="{E757B388-E255-EBE1-DFA6-3068322DEF18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38" creationId="{7EBBDE2C-FFD8-15F7-EFF0-647AF789E567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39" creationId="{29F0E59F-5F5E-D61F-CC65-8C56015928E1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40" creationId="{765F5945-8961-B1A6-95E9-F212F60B120F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41" creationId="{B1F37630-90F1-55F1-E79C-791C2337DC79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42" creationId="{40C523CA-3A23-4C48-1136-BF26CA0CC178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43" creationId="{016B01ED-8290-F455-6663-C594B6994FF0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44" creationId="{E522CF8B-A897-26B7-9052-EA9BD99D0786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45" creationId="{12D37E01-F851-36A6-D8F6-C83962B0A0BF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46" creationId="{9BB329CB-A33D-238D-841B-9DAC3F5EB0FA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47" creationId="{5D97C30C-62CC-0DA7-6857-FF9209663631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48" creationId="{5104AE58-ECDF-1FB7-5A9F-3FAF000A0A2B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49" creationId="{21E07EA6-A2D7-2D7E-2484-6E0906279B6A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50" creationId="{37E120E6-31B5-5DAA-BDDE-104374B92F6D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51" creationId="{CF6DD81F-8CA2-023D-B760-B8AC8A709CAB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52" creationId="{083E97BB-CC35-FA42-E8F0-B0CC402C881B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53" creationId="{765AFBF7-93E2-FC21-0AE4-E32F404E3001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54" creationId="{0874CB24-60DB-31E9-7886-6A393B0D8908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55" creationId="{66136E3D-4359-ED2F-0799-481303E2008A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56" creationId="{CDEAD85E-0CF5-8E09-BF35-B93E74C5B72A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57" creationId="{7EB9E8A3-1BE6-4412-257E-D14837166F58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58" creationId="{8DFFF106-D263-84AE-D8C0-2FC86B302F17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59" creationId="{228AE167-3AF1-CEA5-6596-B17F8DE84795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60" creationId="{5DBF3A6F-94FC-A3B4-0982-AB89F439BC6C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61" creationId="{9EF82AE8-C782-F38D-2ABE-82F1CF42A0EE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62" creationId="{7BB35B3A-EC0E-BF43-ED0A-1A6D32C9D3CA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63" creationId="{4C8F1F09-A0D9-856E-818A-F5A0C053997A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28" creationId="{96C78A29-6F46-6BEE-CF3D-D18308BE8FC2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29" creationId="{F000AF43-228A-3CA8-E4A2-620E3A435EE1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30" creationId="{807C5574-7DDB-CDED-F5A8-2560551CD6A4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31" creationId="{B2F5D02D-D46A-BDB2-86BA-F53D0CE072B1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32" creationId="{DF519823-23BD-F6A3-52D9-4FED86EE7BE9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33" creationId="{DCBE61EE-0ABF-2C12-D146-0806CDC00299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34" creationId="{80A3A72A-6D76-C89D-70FF-66376A646BE5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35" creationId="{D88BB5A9-64A9-A592-C5B1-4900A5F93276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36" creationId="{A675BC3D-3D93-C23D-D075-017A999CBA68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37" creationId="{2D2F5211-5CFF-1A10-79F8-1A3967F32225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38" creationId="{070FC852-1B6B-E2F9-5C49-DC923A45A8C3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39" creationId="{A384420C-A557-E269-0103-1635F5A5553A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40" creationId="{51C632EF-C8BA-9226-CC3B-E30D9A7CE392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41" creationId="{44D7ECD2-DCBB-2C6F-947B-3FEAD51EC80E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42" creationId="{47459C4F-B239-0F43-2883-F5D773751DC2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43" creationId="{9B33AA92-452B-25D0-75F6-C205EC153B43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44" creationId="{24F5CB52-DF2B-89B0-EB2B-774BF420E081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45" creationId="{1197150E-CF76-34CE-F9E0-E5BA91809D4C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46" creationId="{2184D2D7-F6C7-85E8-B627-DC22EEEBF396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47" creationId="{845FCE38-54A2-1410-2875-D64730C248D3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48" creationId="{4069FF97-8731-1D8E-29F9-CD749486E7F1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49" creationId="{698AC7C3-F76B-D6D4-CB4D-C020C0E8B3FB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50" creationId="{315B3705-6F76-C4FF-00CE-EBC981689CFF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51" creationId="{37088EC6-009F-CF85-7B2E-9032F1812737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52" creationId="{63661B56-515D-2FB7-3DA9-CCE4312BBA23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53" creationId="{CAC844FE-CDFD-7162-B306-9EBF7DAA201C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54" creationId="{A23C7616-3B07-8076-5BE6-302CEC8BB4BB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55" creationId="{F99D5788-894A-ABCA-64C0-675AE1271BDD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56" creationId="{72BA28A5-53AF-8E07-FC25-EBBECA0E02BC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57" creationId="{730AFE89-0480-F8D8-A56C-0541C4D5C1F8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58" creationId="{25B59405-2A17-3820-FD90-B1EC83D3144C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59" creationId="{A8A8BB8C-DA5F-852C-9F61-44523068DCC3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60" creationId="{2E5A3818-200F-6F99-0D0C-98AC03F3C4F6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61" creationId="{DAD9594C-CDFF-94A8-089F-14CC036DF4A3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62" creationId="{FF5B83C0-ADE8-A3FC-5528-E6428EB997F0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63" creationId="{9D0DED89-0951-781E-C69D-F9C56CF3DD2F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64" creationId="{193F71D7-281F-8FBE-711A-3007A6886DF5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65" creationId="{D3A36109-E625-68AE-CB76-9BBA908D7ABE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66" creationId="{E8F677C0-4CED-494C-BE82-5A90F147B6BB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67" creationId="{2DD58D13-B773-F5B6-98F3-95502E86F320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68" creationId="{DA4917EA-1A82-29BB-6483-9D7FE1D77289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69" creationId="{9E2B403F-B148-16F2-0D54-E7AB86E5186F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70" creationId="{1594EE65-D5B6-B319-950B-BD36B5C75391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71" creationId="{0145588D-C6F2-BEF2-BEE9-E3D0DEBC95C8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72" creationId="{47F5DC8C-7ACC-5C4A-3626-E770001B3BC1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73" creationId="{81E6F513-4302-D2E2-0DD8-8CC35901BD4D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74" creationId="{795D5C00-2CC5-B0ED-23B2-3D5CD41281C4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75" creationId="{424D6C10-3123-5530-9BF4-C51720236935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76" creationId="{0F20D34C-A3F7-3F88-CBBF-C676B2BE970D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77" creationId="{74989C84-9FD9-102C-277B-4759A6A48604}"/>
          </ac:spMkLst>
        </pc:spChg>
        <pc:spChg chg="mod">
          <ac:chgData name="Trần Thị Mỹ Nhung" userId="9e0fa5eb-6c9b-4af6-a109-40175387ab73" providerId="ADAL" clId="{197502C5-4F44-47CA-B566-15F7E281A800}" dt="2022-12-21T07:21:12.916" v="1588" actId="1076"/>
          <ac:spMkLst>
            <pc:docMk/>
            <pc:sldMk cId="0" sldId="256"/>
            <ac:spMk id="179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7:18:58.886" v="1514"/>
          <ac:spMkLst>
            <pc:docMk/>
            <pc:sldMk cId="0" sldId="256"/>
            <ac:spMk id="180" creationId="{B04291E3-8D91-6DD9-982E-C1D3E0CFF0A0}"/>
          </ac:spMkLst>
        </pc:spChg>
        <pc:spChg chg="add mod">
          <ac:chgData name="Trần Thị Mỹ Nhung" userId="9e0fa5eb-6c9b-4af6-a109-40175387ab73" providerId="ADAL" clId="{197502C5-4F44-47CA-B566-15F7E281A800}" dt="2022-12-21T07:24:15.537" v="1605" actId="1076"/>
          <ac:spMkLst>
            <pc:docMk/>
            <pc:sldMk cId="0" sldId="256"/>
            <ac:spMk id="183" creationId="{445C224B-CC28-3A87-08A5-AED49028A53F}"/>
          </ac:spMkLst>
        </pc:spChg>
        <pc:spChg chg="add del mod">
          <ac:chgData name="Trần Thị Mỹ Nhung" userId="9e0fa5eb-6c9b-4af6-a109-40175387ab73" providerId="ADAL" clId="{197502C5-4F44-47CA-B566-15F7E281A800}" dt="2022-12-21T07:22:14.667" v="1594" actId="478"/>
          <ac:spMkLst>
            <pc:docMk/>
            <pc:sldMk cId="0" sldId="256"/>
            <ac:spMk id="185" creationId="{C98BDE0C-3F17-F374-C8F8-6DFF5643279D}"/>
          </ac:spMkLst>
        </pc:spChg>
        <pc:spChg chg="add mod">
          <ac:chgData name="Trần Thị Mỹ Nhung" userId="9e0fa5eb-6c9b-4af6-a109-40175387ab73" providerId="ADAL" clId="{197502C5-4F44-47CA-B566-15F7E281A800}" dt="2022-12-21T07:24:43.101" v="1607" actId="1036"/>
          <ac:spMkLst>
            <pc:docMk/>
            <pc:sldMk cId="0" sldId="256"/>
            <ac:spMk id="186" creationId="{98CAD5E3-BA38-7104-F7C6-5390B17F7341}"/>
          </ac:spMkLst>
        </pc:spChg>
        <pc:spChg chg="add del mod">
          <ac:chgData name="Trần Thị Mỹ Nhung" userId="9e0fa5eb-6c9b-4af6-a109-40175387ab73" providerId="ADAL" clId="{197502C5-4F44-47CA-B566-15F7E281A800}" dt="2022-12-21T07:22:36.022" v="1598"/>
          <ac:spMkLst>
            <pc:docMk/>
            <pc:sldMk cId="0" sldId="256"/>
            <ac:spMk id="187" creationId="{82F64A3B-C555-D58D-BF98-671CD295127F}"/>
          </ac:spMkLst>
        </pc:spChg>
        <pc:grpChg chg="add del mod">
          <ac:chgData name="Trần Thị Mỹ Nhung" userId="9e0fa5eb-6c9b-4af6-a109-40175387ab73" providerId="ADAL" clId="{197502C5-4F44-47CA-B566-15F7E281A800}" dt="2022-12-21T07:19:04.817" v="1518" actId="478"/>
          <ac:grpSpMkLst>
            <pc:docMk/>
            <pc:sldMk cId="0" sldId="256"/>
            <ac:grpSpMk id="11" creationId="{868B7F8B-EE2B-0F3F-80E4-3F108CCCEE36}"/>
          </ac:grpSpMkLst>
        </pc:grpChg>
        <pc:picChg chg="add del mod">
          <ac:chgData name="Trần Thị Mỹ Nhung" userId="9e0fa5eb-6c9b-4af6-a109-40175387ab73" providerId="ADAL" clId="{197502C5-4F44-47CA-B566-15F7E281A800}" dt="2022-12-21T06:54:55.130" v="1346" actId="478"/>
          <ac:picMkLst>
            <pc:docMk/>
            <pc:sldMk cId="0" sldId="256"/>
            <ac:picMk id="4" creationId="{F823AF19-2D71-968E-50EC-01E0D1348E1A}"/>
          </ac:picMkLst>
        </pc:picChg>
        <pc:picChg chg="add del mod">
          <ac:chgData name="Trần Thị Mỹ Nhung" userId="9e0fa5eb-6c9b-4af6-a109-40175387ab73" providerId="ADAL" clId="{197502C5-4F44-47CA-B566-15F7E281A800}" dt="2022-12-21T06:55:17.587" v="1351" actId="478"/>
          <ac:picMkLst>
            <pc:docMk/>
            <pc:sldMk cId="0" sldId="256"/>
            <ac:picMk id="7" creationId="{297799B0-D19C-EAAB-AC5B-892C058D5610}"/>
          </ac:picMkLst>
        </pc:picChg>
        <pc:picChg chg="add del mod">
          <ac:chgData name="Trần Thị Mỹ Nhung" userId="9e0fa5eb-6c9b-4af6-a109-40175387ab73" providerId="ADAL" clId="{197502C5-4F44-47CA-B566-15F7E281A800}" dt="2022-12-21T07:12:43.555" v="1464" actId="478"/>
          <ac:picMkLst>
            <pc:docMk/>
            <pc:sldMk cId="0" sldId="256"/>
            <ac:picMk id="8" creationId="{FA63101C-FC1B-0C49-6BBD-E2A5DCB27A31}"/>
          </ac:picMkLst>
        </pc:picChg>
        <pc:picChg chg="add mod">
          <ac:chgData name="Trần Thị Mỹ Nhung" userId="9e0fa5eb-6c9b-4af6-a109-40175387ab73" providerId="ADAL" clId="{197502C5-4F44-47CA-B566-15F7E281A800}" dt="2022-12-21T07:12:51.068" v="1468" actId="1076"/>
          <ac:picMkLst>
            <pc:docMk/>
            <pc:sldMk cId="0" sldId="256"/>
            <ac:picMk id="9" creationId="{C54401F7-C41E-350A-61CF-B7D708FFF94D}"/>
          </ac:picMkLst>
        </pc:picChg>
        <pc:picChg chg="add del mod">
          <ac:chgData name="Trần Thị Mỹ Nhung" userId="9e0fa5eb-6c9b-4af6-a109-40175387ab73" providerId="ADAL" clId="{197502C5-4F44-47CA-B566-15F7E281A800}" dt="2022-12-21T07:00:41.466" v="1355" actId="478"/>
          <ac:picMkLst>
            <pc:docMk/>
            <pc:sldMk cId="0" sldId="256"/>
            <ac:picMk id="178" creationId="{00000000-0000-0000-0000-000000000000}"/>
          </ac:picMkLst>
        </pc:picChg>
        <pc:picChg chg="del mod">
          <ac:chgData name="Trần Thị Mỹ Nhung" userId="9e0fa5eb-6c9b-4af6-a109-40175387ab73" providerId="ADAL" clId="{197502C5-4F44-47CA-B566-15F7E281A800}" dt="2022-12-21T07:00:57.360" v="1362" actId="478"/>
          <ac:picMkLst>
            <pc:docMk/>
            <pc:sldMk cId="0" sldId="256"/>
            <ac:picMk id="181" creationId="{00000000-0000-0000-0000-000000000000}"/>
          </ac:picMkLst>
        </pc:picChg>
        <pc:picChg chg="mod">
          <ac:chgData name="Trần Thị Mỹ Nhung" userId="9e0fa5eb-6c9b-4af6-a109-40175387ab73" providerId="ADAL" clId="{197502C5-4F44-47CA-B566-15F7E281A800}" dt="2022-12-21T07:01:02.456" v="1363" actId="1076"/>
          <ac:picMkLst>
            <pc:docMk/>
            <pc:sldMk cId="0" sldId="256"/>
            <ac:picMk id="182" creationId="{00000000-0000-0000-0000-000000000000}"/>
          </ac:picMkLst>
        </pc:picChg>
        <pc:picChg chg="add del mod">
          <ac:chgData name="Trần Thị Mỹ Nhung" userId="9e0fa5eb-6c9b-4af6-a109-40175387ab73" providerId="ADAL" clId="{197502C5-4F44-47CA-B566-15F7E281A800}" dt="2022-12-21T07:00:40.554" v="1354" actId="478"/>
          <ac:picMkLst>
            <pc:docMk/>
            <pc:sldMk cId="0" sldId="256"/>
            <ac:picMk id="1026" creationId="{E5D887B9-B65F-3061-682A-5DE4E52F85C2}"/>
          </ac:picMkLst>
        </pc:picChg>
        <pc:picChg chg="add mod">
          <ac:chgData name="Trần Thị Mỹ Nhung" userId="9e0fa5eb-6c9b-4af6-a109-40175387ab73" providerId="ADAL" clId="{197502C5-4F44-47CA-B566-15F7E281A800}" dt="2022-12-21T07:01:14.883" v="1366" actId="166"/>
          <ac:picMkLst>
            <pc:docMk/>
            <pc:sldMk cId="0" sldId="256"/>
            <ac:picMk id="1028" creationId="{1D0EBD0F-B8DA-5D0D-A43F-34DEF47B254A}"/>
          </ac:picMkLst>
        </pc:picChg>
      </pc:sldChg>
      <pc:sldChg chg="modSp mod">
        <pc:chgData name="Trần Thị Mỹ Nhung" userId="9e0fa5eb-6c9b-4af6-a109-40175387ab73" providerId="ADAL" clId="{197502C5-4F44-47CA-B566-15F7E281A800}" dt="2022-12-21T07:47:13.257" v="2134" actId="1035"/>
        <pc:sldMkLst>
          <pc:docMk/>
          <pc:sldMk cId="0" sldId="258"/>
        </pc:sldMkLst>
        <pc:spChg chg="mod">
          <ac:chgData name="Trần Thị Mỹ Nhung" userId="9e0fa5eb-6c9b-4af6-a109-40175387ab73" providerId="ADAL" clId="{197502C5-4F44-47CA-B566-15F7E281A800}" dt="2022-12-21T07:33:20.588" v="1645" actId="1076"/>
          <ac:spMkLst>
            <pc:docMk/>
            <pc:sldMk cId="0" sldId="258"/>
            <ac:spMk id="197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7:46:54.228" v="2125" actId="403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7:47:13.257" v="2134" actId="1035"/>
          <ac:spMkLst>
            <pc:docMk/>
            <pc:sldMk cId="0" sldId="258"/>
            <ac:spMk id="199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7:47:13.257" v="2134" actId="1035"/>
          <ac:spMkLst>
            <pc:docMk/>
            <pc:sldMk cId="0" sldId="258"/>
            <ac:spMk id="201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7:47:13.257" v="2134" actId="1035"/>
          <ac:spMkLst>
            <pc:docMk/>
            <pc:sldMk cId="0" sldId="258"/>
            <ac:spMk id="202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7:47:13.257" v="2134" actId="1035"/>
          <ac:spMkLst>
            <pc:docMk/>
            <pc:sldMk cId="0" sldId="258"/>
            <ac:spMk id="203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7:47:13.257" v="2134" actId="1035"/>
          <ac:spMkLst>
            <pc:docMk/>
            <pc:sldMk cId="0" sldId="258"/>
            <ac:spMk id="204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7:47:13.257" v="2134" actId="1035"/>
          <ac:spMkLst>
            <pc:docMk/>
            <pc:sldMk cId="0" sldId="258"/>
            <ac:spMk id="205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7:47:13.257" v="2134" actId="1035"/>
          <ac:spMkLst>
            <pc:docMk/>
            <pc:sldMk cId="0" sldId="258"/>
            <ac:spMk id="206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7:46:54.228" v="2125" actId="403"/>
          <ac:spMkLst>
            <pc:docMk/>
            <pc:sldMk cId="0" sldId="258"/>
            <ac:spMk id="207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7:46:54.228" v="2125" actId="403"/>
          <ac:spMkLst>
            <pc:docMk/>
            <pc:sldMk cId="0" sldId="258"/>
            <ac:spMk id="208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7:46:54.228" v="2125" actId="403"/>
          <ac:spMkLst>
            <pc:docMk/>
            <pc:sldMk cId="0" sldId="258"/>
            <ac:spMk id="209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7:47:13.257" v="2134" actId="1035"/>
          <ac:spMkLst>
            <pc:docMk/>
            <pc:sldMk cId="0" sldId="258"/>
            <ac:spMk id="210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7:47:13.257" v="2134" actId="1035"/>
          <ac:spMkLst>
            <pc:docMk/>
            <pc:sldMk cId="0" sldId="258"/>
            <ac:spMk id="211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7:46:54.228" v="2125" actId="403"/>
          <ac:spMkLst>
            <pc:docMk/>
            <pc:sldMk cId="0" sldId="258"/>
            <ac:spMk id="212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7:47:13.257" v="2134" actId="1035"/>
          <ac:spMkLst>
            <pc:docMk/>
            <pc:sldMk cId="0" sldId="258"/>
            <ac:spMk id="213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7:47:13.257" v="2134" actId="1035"/>
          <ac:spMkLst>
            <pc:docMk/>
            <pc:sldMk cId="0" sldId="258"/>
            <ac:spMk id="214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7:46:54.228" v="2125" actId="403"/>
          <ac:spMkLst>
            <pc:docMk/>
            <pc:sldMk cId="0" sldId="258"/>
            <ac:spMk id="215" creationId="{00000000-0000-0000-0000-000000000000}"/>
          </ac:spMkLst>
        </pc:spChg>
      </pc:sldChg>
      <pc:sldChg chg="addSp delSp modSp add del mod">
        <pc:chgData name="Trần Thị Mỹ Nhung" userId="9e0fa5eb-6c9b-4af6-a109-40175387ab73" providerId="ADAL" clId="{197502C5-4F44-47CA-B566-15F7E281A800}" dt="2022-12-21T08:26:55.597" v="2439"/>
        <pc:sldMkLst>
          <pc:docMk/>
          <pc:sldMk cId="0" sldId="259"/>
        </pc:sldMkLst>
        <pc:spChg chg="add del mod">
          <ac:chgData name="Trần Thị Mỹ Nhung" userId="9e0fa5eb-6c9b-4af6-a109-40175387ab73" providerId="ADAL" clId="{197502C5-4F44-47CA-B566-15F7E281A800}" dt="2022-12-21T08:26:45.127" v="2435" actId="478"/>
          <ac:spMkLst>
            <pc:docMk/>
            <pc:sldMk cId="0" sldId="259"/>
            <ac:spMk id="3" creationId="{3009BAC2-7EE9-8913-6923-E0E78DF14B90}"/>
          </ac:spMkLst>
        </pc:spChg>
        <pc:spChg chg="add del mod">
          <ac:chgData name="Trần Thị Mỹ Nhung" userId="9e0fa5eb-6c9b-4af6-a109-40175387ab73" providerId="ADAL" clId="{197502C5-4F44-47CA-B566-15F7E281A800}" dt="2022-12-21T08:26:48.384" v="2437" actId="478"/>
          <ac:spMkLst>
            <pc:docMk/>
            <pc:sldMk cId="0" sldId="259"/>
            <ac:spMk id="5" creationId="{61614DA4-16F2-C1F1-C41D-D47DF719177A}"/>
          </ac:spMkLst>
        </pc:spChg>
        <pc:spChg chg="add mod">
          <ac:chgData name="Trần Thị Mỹ Nhung" userId="9e0fa5eb-6c9b-4af6-a109-40175387ab73" providerId="ADAL" clId="{197502C5-4F44-47CA-B566-15F7E281A800}" dt="2022-12-21T08:26:55.597" v="2439"/>
          <ac:spMkLst>
            <pc:docMk/>
            <pc:sldMk cId="0" sldId="259"/>
            <ac:spMk id="6" creationId="{81EA844D-F04A-2778-65D5-2AC261EF61E5}"/>
          </ac:spMkLst>
        </pc:spChg>
        <pc:spChg chg="del">
          <ac:chgData name="Trần Thị Mỹ Nhung" userId="9e0fa5eb-6c9b-4af6-a109-40175387ab73" providerId="ADAL" clId="{197502C5-4F44-47CA-B566-15F7E281A800}" dt="2022-12-21T08:26:42.905" v="2434" actId="478"/>
          <ac:spMkLst>
            <pc:docMk/>
            <pc:sldMk cId="0" sldId="259"/>
            <ac:spMk id="933" creationId="{00000000-0000-0000-0000-000000000000}"/>
          </ac:spMkLst>
        </pc:spChg>
        <pc:spChg chg="del">
          <ac:chgData name="Trần Thị Mỹ Nhung" userId="9e0fa5eb-6c9b-4af6-a109-40175387ab73" providerId="ADAL" clId="{197502C5-4F44-47CA-B566-15F7E281A800}" dt="2022-12-21T08:26:46.725" v="2436" actId="478"/>
          <ac:spMkLst>
            <pc:docMk/>
            <pc:sldMk cId="0" sldId="259"/>
            <ac:spMk id="934" creationId="{00000000-0000-0000-0000-000000000000}"/>
          </ac:spMkLst>
        </pc:spChg>
        <pc:grpChg chg="mod">
          <ac:chgData name="Trần Thị Mỹ Nhung" userId="9e0fa5eb-6c9b-4af6-a109-40175387ab73" providerId="ADAL" clId="{197502C5-4F44-47CA-B566-15F7E281A800}" dt="2022-12-21T08:26:50.278" v="2438" actId="1076"/>
          <ac:grpSpMkLst>
            <pc:docMk/>
            <pc:sldMk cId="0" sldId="259"/>
            <ac:grpSpMk id="935" creationId="{00000000-0000-0000-0000-000000000000}"/>
          </ac:grpSpMkLst>
        </pc:grpChg>
      </pc:sldChg>
      <pc:sldChg chg="addSp modSp mod">
        <pc:chgData name="Trần Thị Mỹ Nhung" userId="9e0fa5eb-6c9b-4af6-a109-40175387ab73" providerId="ADAL" clId="{197502C5-4F44-47CA-B566-15F7E281A800}" dt="2022-12-21T07:38:01.748" v="1691" actId="948"/>
        <pc:sldMkLst>
          <pc:docMk/>
          <pc:sldMk cId="0" sldId="260"/>
        </pc:sldMkLst>
        <pc:spChg chg="add mod">
          <ac:chgData name="Trần Thị Mỹ Nhung" userId="9e0fa5eb-6c9b-4af6-a109-40175387ab73" providerId="ADAL" clId="{197502C5-4F44-47CA-B566-15F7E281A800}" dt="2022-12-21T07:38:01.748" v="1691" actId="948"/>
          <ac:spMkLst>
            <pc:docMk/>
            <pc:sldMk cId="0" sldId="260"/>
            <ac:spMk id="4" creationId="{263B8394-CB53-1E44-AD2B-B424B43E4633}"/>
          </ac:spMkLst>
        </pc:spChg>
        <pc:spChg chg="mod">
          <ac:chgData name="Trần Thị Mỹ Nhung" userId="9e0fa5eb-6c9b-4af6-a109-40175387ab73" providerId="ADAL" clId="{197502C5-4F44-47CA-B566-15F7E281A800}" dt="2022-12-21T07:37:15.045" v="1682" actId="1076"/>
          <ac:spMkLst>
            <pc:docMk/>
            <pc:sldMk cId="0" sldId="260"/>
            <ac:spMk id="236" creationId="{00000000-0000-0000-0000-000000000000}"/>
          </ac:spMkLst>
        </pc:spChg>
      </pc:sldChg>
      <pc:sldChg chg="addSp modSp mod">
        <pc:chgData name="Trần Thị Mỹ Nhung" userId="9e0fa5eb-6c9b-4af6-a109-40175387ab73" providerId="ADAL" clId="{197502C5-4F44-47CA-B566-15F7E281A800}" dt="2022-12-21T01:16:36.461" v="1332" actId="196"/>
        <pc:sldMkLst>
          <pc:docMk/>
          <pc:sldMk cId="0" sldId="269"/>
        </pc:sldMkLst>
        <pc:picChg chg="add mod">
          <ac:chgData name="Trần Thị Mỹ Nhung" userId="9e0fa5eb-6c9b-4af6-a109-40175387ab73" providerId="ADAL" clId="{197502C5-4F44-47CA-B566-15F7E281A800}" dt="2022-12-21T01:16:36.461" v="1332" actId="196"/>
          <ac:picMkLst>
            <pc:docMk/>
            <pc:sldMk cId="0" sldId="269"/>
            <ac:picMk id="2" creationId="{2B49A829-4FD1-2E54-984B-354F3F0D527E}"/>
          </ac:picMkLst>
        </pc:picChg>
      </pc:sldChg>
      <pc:sldChg chg="addSp modSp mod">
        <pc:chgData name="Trần Thị Mỹ Nhung" userId="9e0fa5eb-6c9b-4af6-a109-40175387ab73" providerId="ADAL" clId="{197502C5-4F44-47CA-B566-15F7E281A800}" dt="2022-12-21T01:10:52.574" v="1329" actId="1076"/>
        <pc:sldMkLst>
          <pc:docMk/>
          <pc:sldMk cId="0" sldId="284"/>
        </pc:sldMkLst>
        <pc:picChg chg="add mod">
          <ac:chgData name="Trần Thị Mỹ Nhung" userId="9e0fa5eb-6c9b-4af6-a109-40175387ab73" providerId="ADAL" clId="{197502C5-4F44-47CA-B566-15F7E281A800}" dt="2022-12-21T01:09:00.268" v="1318" actId="1076"/>
          <ac:picMkLst>
            <pc:docMk/>
            <pc:sldMk cId="0" sldId="284"/>
            <ac:picMk id="2" creationId="{C5F3D191-546A-386F-58B1-9C8BC8FEC434}"/>
          </ac:picMkLst>
        </pc:picChg>
        <pc:picChg chg="mod">
          <ac:chgData name="Trần Thị Mỹ Nhung" userId="9e0fa5eb-6c9b-4af6-a109-40175387ab73" providerId="ADAL" clId="{197502C5-4F44-47CA-B566-15F7E281A800}" dt="2022-12-21T01:10:52.574" v="1329" actId="1076"/>
          <ac:picMkLst>
            <pc:docMk/>
            <pc:sldMk cId="0" sldId="284"/>
            <ac:picMk id="1044" creationId="{00000000-0000-0000-0000-000000000000}"/>
          </ac:picMkLst>
        </pc:picChg>
      </pc:sldChg>
      <pc:sldChg chg="modSp mod">
        <pc:chgData name="Trần Thị Mỹ Nhung" userId="9e0fa5eb-6c9b-4af6-a109-40175387ab73" providerId="ADAL" clId="{197502C5-4F44-47CA-B566-15F7E281A800}" dt="2022-12-21T08:27:17.243" v="2445" actId="1037"/>
        <pc:sldMkLst>
          <pc:docMk/>
          <pc:sldMk cId="2569633192" sldId="307"/>
        </pc:sldMkLst>
        <pc:spChg chg="mod">
          <ac:chgData name="Trần Thị Mỹ Nhung" userId="9e0fa5eb-6c9b-4af6-a109-40175387ab73" providerId="ADAL" clId="{197502C5-4F44-47CA-B566-15F7E281A800}" dt="2022-12-21T07:26:40.640" v="1613" actId="1076"/>
          <ac:spMkLst>
            <pc:docMk/>
            <pc:sldMk cId="2569633192" sldId="307"/>
            <ac:spMk id="10" creationId="{15146FA2-5817-DB18-FD1A-9CE12566DCE8}"/>
          </ac:spMkLst>
        </pc:spChg>
        <pc:spChg chg="mod">
          <ac:chgData name="Trần Thị Mỹ Nhung" userId="9e0fa5eb-6c9b-4af6-a109-40175387ab73" providerId="ADAL" clId="{197502C5-4F44-47CA-B566-15F7E281A800}" dt="2022-12-21T07:26:40.640" v="1613" actId="1076"/>
          <ac:spMkLst>
            <pc:docMk/>
            <pc:sldMk cId="2569633192" sldId="307"/>
            <ac:spMk id="11" creationId="{738041F4-FADB-3707-A942-8FB8F8A1BBD7}"/>
          </ac:spMkLst>
        </pc:spChg>
        <pc:grpChg chg="mod">
          <ac:chgData name="Trần Thị Mỹ Nhung" userId="9e0fa5eb-6c9b-4af6-a109-40175387ab73" providerId="ADAL" clId="{197502C5-4F44-47CA-B566-15F7E281A800}" dt="2022-12-21T08:27:17.243" v="2445" actId="1037"/>
          <ac:grpSpMkLst>
            <pc:docMk/>
            <pc:sldMk cId="2569633192" sldId="307"/>
            <ac:grpSpMk id="6" creationId="{1C4BDD88-434E-EBCF-8C51-1902DC8D60C4}"/>
          </ac:grpSpMkLst>
        </pc:grpChg>
        <pc:grpChg chg="mod">
          <ac:chgData name="Trần Thị Mỹ Nhung" userId="9e0fa5eb-6c9b-4af6-a109-40175387ab73" providerId="ADAL" clId="{197502C5-4F44-47CA-B566-15F7E281A800}" dt="2022-12-21T08:27:17.243" v="2445" actId="1037"/>
          <ac:grpSpMkLst>
            <pc:docMk/>
            <pc:sldMk cId="2569633192" sldId="307"/>
            <ac:grpSpMk id="7" creationId="{F6AA911E-CD00-AAEC-B090-489A65DCBB61}"/>
          </ac:grpSpMkLst>
        </pc:grpChg>
        <pc:grpChg chg="mod">
          <ac:chgData name="Trần Thị Mỹ Nhung" userId="9e0fa5eb-6c9b-4af6-a109-40175387ab73" providerId="ADAL" clId="{197502C5-4F44-47CA-B566-15F7E281A800}" dt="2022-12-21T08:27:17.243" v="2445" actId="1037"/>
          <ac:grpSpMkLst>
            <pc:docMk/>
            <pc:sldMk cId="2569633192" sldId="307"/>
            <ac:grpSpMk id="8" creationId="{D36988D2-A3FD-BFB4-7589-0EA05A0770FC}"/>
          </ac:grpSpMkLst>
        </pc:grpChg>
        <pc:grpChg chg="mod">
          <ac:chgData name="Trần Thị Mỹ Nhung" userId="9e0fa5eb-6c9b-4af6-a109-40175387ab73" providerId="ADAL" clId="{197502C5-4F44-47CA-B566-15F7E281A800}" dt="2022-12-21T08:27:17.243" v="2445" actId="1037"/>
          <ac:grpSpMkLst>
            <pc:docMk/>
            <pc:sldMk cId="2569633192" sldId="307"/>
            <ac:grpSpMk id="9" creationId="{C94890C6-DCF0-4CE2-D8A5-FA60121637B5}"/>
          </ac:grpSpMkLst>
        </pc:grpChg>
      </pc:sldChg>
      <pc:sldChg chg="addSp modSp mod">
        <pc:chgData name="Trần Thị Mỹ Nhung" userId="9e0fa5eb-6c9b-4af6-a109-40175387ab73" providerId="ADAL" clId="{197502C5-4F44-47CA-B566-15F7E281A800}" dt="2022-12-21T07:51:38.290" v="2231" actId="1076"/>
        <pc:sldMkLst>
          <pc:docMk/>
          <pc:sldMk cId="1349373759" sldId="309"/>
        </pc:sldMkLst>
        <pc:spChg chg="add mod">
          <ac:chgData name="Trần Thị Mỹ Nhung" userId="9e0fa5eb-6c9b-4af6-a109-40175387ab73" providerId="ADAL" clId="{197502C5-4F44-47CA-B566-15F7E281A800}" dt="2022-12-21T07:51:38.290" v="2231" actId="1076"/>
          <ac:spMkLst>
            <pc:docMk/>
            <pc:sldMk cId="1349373759" sldId="309"/>
            <ac:spMk id="4" creationId="{61BF416C-6234-A2AF-7BD3-C02AB4CACF27}"/>
          </ac:spMkLst>
        </pc:spChg>
        <pc:spChg chg="mod">
          <ac:chgData name="Trần Thị Mỹ Nhung" userId="9e0fa5eb-6c9b-4af6-a109-40175387ab73" providerId="ADAL" clId="{197502C5-4F44-47CA-B566-15F7E281A800}" dt="2022-12-21T07:51:21.862" v="2228" actId="255"/>
          <ac:spMkLst>
            <pc:docMk/>
            <pc:sldMk cId="1349373759" sldId="309"/>
            <ac:spMk id="236" creationId="{00000000-0000-0000-0000-000000000000}"/>
          </ac:spMkLst>
        </pc:spChg>
      </pc:sldChg>
      <pc:sldChg chg="addSp modSp mod">
        <pc:chgData name="Trần Thị Mỹ Nhung" userId="9e0fa5eb-6c9b-4af6-a109-40175387ab73" providerId="ADAL" clId="{197502C5-4F44-47CA-B566-15F7E281A800}" dt="2022-12-21T08:20:57.893" v="2311" actId="1076"/>
        <pc:sldMkLst>
          <pc:docMk/>
          <pc:sldMk cId="1631902390" sldId="310"/>
        </pc:sldMkLst>
        <pc:spChg chg="add mod">
          <ac:chgData name="Trần Thị Mỹ Nhung" userId="9e0fa5eb-6c9b-4af6-a109-40175387ab73" providerId="ADAL" clId="{197502C5-4F44-47CA-B566-15F7E281A800}" dt="2022-12-21T08:20:57.893" v="2311" actId="1076"/>
          <ac:spMkLst>
            <pc:docMk/>
            <pc:sldMk cId="1631902390" sldId="310"/>
            <ac:spMk id="4" creationId="{B7238092-011A-8BB9-AAB2-DFA0F9044D3C}"/>
          </ac:spMkLst>
        </pc:spChg>
        <pc:spChg chg="mod">
          <ac:chgData name="Trần Thị Mỹ Nhung" userId="9e0fa5eb-6c9b-4af6-a109-40175387ab73" providerId="ADAL" clId="{197502C5-4F44-47CA-B566-15F7E281A800}" dt="2022-12-21T08:18:47.653" v="2273" actId="1076"/>
          <ac:spMkLst>
            <pc:docMk/>
            <pc:sldMk cId="1631902390" sldId="310"/>
            <ac:spMk id="236" creationId="{00000000-0000-0000-0000-000000000000}"/>
          </ac:spMkLst>
        </pc:spChg>
      </pc:sldChg>
      <pc:sldChg chg="addSp delSp modSp mod">
        <pc:chgData name="Trần Thị Mỹ Nhung" userId="9e0fa5eb-6c9b-4af6-a109-40175387ab73" providerId="ADAL" clId="{197502C5-4F44-47CA-B566-15F7E281A800}" dt="2022-12-21T08:21:17.739" v="2315" actId="1076"/>
        <pc:sldMkLst>
          <pc:docMk/>
          <pc:sldMk cId="2743808372" sldId="311"/>
        </pc:sldMkLst>
        <pc:spChg chg="add del mod">
          <ac:chgData name="Trần Thị Mỹ Nhung" userId="9e0fa5eb-6c9b-4af6-a109-40175387ab73" providerId="ADAL" clId="{197502C5-4F44-47CA-B566-15F7E281A800}" dt="2022-12-21T07:39:59.684" v="1793"/>
          <ac:spMkLst>
            <pc:docMk/>
            <pc:sldMk cId="2743808372" sldId="311"/>
            <ac:spMk id="3" creationId="{7402F2A6-D7CA-248D-140C-0F2053C03C68}"/>
          </ac:spMkLst>
        </pc:spChg>
        <pc:spChg chg="add del mod">
          <ac:chgData name="Trần Thị Mỹ Nhung" userId="9e0fa5eb-6c9b-4af6-a109-40175387ab73" providerId="ADAL" clId="{197502C5-4F44-47CA-B566-15F7E281A800}" dt="2022-12-21T07:40:05.272" v="1797" actId="478"/>
          <ac:spMkLst>
            <pc:docMk/>
            <pc:sldMk cId="2743808372" sldId="311"/>
            <ac:spMk id="4" creationId="{631B92C3-ECD7-DDDF-E764-D00D3570B888}"/>
          </ac:spMkLst>
        </pc:spChg>
        <pc:spChg chg="add mod">
          <ac:chgData name="Trần Thị Mỹ Nhung" userId="9e0fa5eb-6c9b-4af6-a109-40175387ab73" providerId="ADAL" clId="{197502C5-4F44-47CA-B566-15F7E281A800}" dt="2022-12-21T08:21:17.739" v="2315" actId="1076"/>
          <ac:spMkLst>
            <pc:docMk/>
            <pc:sldMk cId="2743808372" sldId="311"/>
            <ac:spMk id="6" creationId="{E74DC6A5-5ACC-78F1-271B-D6C322BF6FA3}"/>
          </ac:spMkLst>
        </pc:spChg>
        <pc:spChg chg="mod">
          <ac:chgData name="Trần Thị Mỹ Nhung" userId="9e0fa5eb-6c9b-4af6-a109-40175387ab73" providerId="ADAL" clId="{197502C5-4F44-47CA-B566-15F7E281A800}" dt="2022-12-21T08:21:02.585" v="2312" actId="1076"/>
          <ac:spMkLst>
            <pc:docMk/>
            <pc:sldMk cId="2743808372" sldId="311"/>
            <ac:spMk id="236" creationId="{00000000-0000-0000-0000-000000000000}"/>
          </ac:spMkLst>
        </pc:spChg>
      </pc:sldChg>
      <pc:sldChg chg="modSp mod">
        <pc:chgData name="Trần Thị Mỹ Nhung" userId="9e0fa5eb-6c9b-4af6-a109-40175387ab73" providerId="ADAL" clId="{197502C5-4F44-47CA-B566-15F7E281A800}" dt="2022-12-21T08:21:33.241" v="2318" actId="1076"/>
        <pc:sldMkLst>
          <pc:docMk/>
          <pc:sldMk cId="1365256509" sldId="312"/>
        </pc:sldMkLst>
        <pc:spChg chg="mod">
          <ac:chgData name="Trần Thị Mỹ Nhung" userId="9e0fa5eb-6c9b-4af6-a109-40175387ab73" providerId="ADAL" clId="{197502C5-4F44-47CA-B566-15F7E281A800}" dt="2022-12-21T08:21:29.595" v="2317" actId="1076"/>
          <ac:spMkLst>
            <pc:docMk/>
            <pc:sldMk cId="1365256509" sldId="312"/>
            <ac:spMk id="3" creationId="{7D01EDDF-88D2-68D7-5C6B-D565A9533D65}"/>
          </ac:spMkLst>
        </pc:spChg>
        <pc:spChg chg="mod">
          <ac:chgData name="Trần Thị Mỹ Nhung" userId="9e0fa5eb-6c9b-4af6-a109-40175387ab73" providerId="ADAL" clId="{197502C5-4F44-47CA-B566-15F7E281A800}" dt="2022-12-21T08:21:33.241" v="2318" actId="1076"/>
          <ac:spMkLst>
            <pc:docMk/>
            <pc:sldMk cId="1365256509" sldId="312"/>
            <ac:spMk id="236" creationId="{00000000-0000-0000-0000-000000000000}"/>
          </ac:spMkLst>
        </pc:spChg>
      </pc:sldChg>
      <pc:sldChg chg="addSp modSp mod">
        <pc:chgData name="Trần Thị Mỹ Nhung" userId="9e0fa5eb-6c9b-4af6-a109-40175387ab73" providerId="ADAL" clId="{197502C5-4F44-47CA-B566-15F7E281A800}" dt="2022-12-21T08:21:55.718" v="2322" actId="1076"/>
        <pc:sldMkLst>
          <pc:docMk/>
          <pc:sldMk cId="228960701" sldId="313"/>
        </pc:sldMkLst>
        <pc:spChg chg="add mod">
          <ac:chgData name="Trần Thị Mỹ Nhung" userId="9e0fa5eb-6c9b-4af6-a109-40175387ab73" providerId="ADAL" clId="{197502C5-4F44-47CA-B566-15F7E281A800}" dt="2022-12-21T08:21:55.718" v="2322" actId="1076"/>
          <ac:spMkLst>
            <pc:docMk/>
            <pc:sldMk cId="228960701" sldId="313"/>
            <ac:spMk id="3" creationId="{AB86ABB8-320D-34CF-8E77-A225F671846C}"/>
          </ac:spMkLst>
        </pc:spChg>
        <pc:spChg chg="mod">
          <ac:chgData name="Trần Thị Mỹ Nhung" userId="9e0fa5eb-6c9b-4af6-a109-40175387ab73" providerId="ADAL" clId="{197502C5-4F44-47CA-B566-15F7E281A800}" dt="2022-12-21T08:21:38.429" v="2319" actId="255"/>
          <ac:spMkLst>
            <pc:docMk/>
            <pc:sldMk cId="228960701" sldId="313"/>
            <ac:spMk id="236" creationId="{00000000-0000-0000-0000-000000000000}"/>
          </ac:spMkLst>
        </pc:spChg>
        <pc:picChg chg="mod">
          <ac:chgData name="Trần Thị Mỹ Nhung" userId="9e0fa5eb-6c9b-4af6-a109-40175387ab73" providerId="ADAL" clId="{197502C5-4F44-47CA-B566-15F7E281A800}" dt="2022-12-21T07:40:55.228" v="1802" actId="1076"/>
          <ac:picMkLst>
            <pc:docMk/>
            <pc:sldMk cId="228960701" sldId="313"/>
            <ac:picMk id="238" creationId="{00000000-0000-0000-0000-000000000000}"/>
          </ac:picMkLst>
        </pc:picChg>
      </pc:sldChg>
      <pc:sldChg chg="addSp modSp mod">
        <pc:chgData name="Trần Thị Mỹ Nhung" userId="9e0fa5eb-6c9b-4af6-a109-40175387ab73" providerId="ADAL" clId="{197502C5-4F44-47CA-B566-15F7E281A800}" dt="2022-12-21T08:58:40.333" v="2501" actId="20577"/>
        <pc:sldMkLst>
          <pc:docMk/>
          <pc:sldMk cId="3031977641" sldId="315"/>
        </pc:sldMkLst>
        <pc:spChg chg="mod">
          <ac:chgData name="Trần Thị Mỹ Nhung" userId="9e0fa5eb-6c9b-4af6-a109-40175387ab73" providerId="ADAL" clId="{197502C5-4F44-47CA-B566-15F7E281A800}" dt="2022-12-21T07:52:06.787" v="2237" actId="20577"/>
          <ac:spMkLst>
            <pc:docMk/>
            <pc:sldMk cId="3031977641" sldId="315"/>
            <ac:spMk id="187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8:58:30.677" v="2486" actId="1076"/>
          <ac:spMkLst>
            <pc:docMk/>
            <pc:sldMk cId="3031977641" sldId="315"/>
            <ac:spMk id="188" creationId="{00000000-0000-0000-0000-000000000000}"/>
          </ac:spMkLst>
        </pc:spChg>
        <pc:graphicFrameChg chg="mod modGraphic">
          <ac:chgData name="Trần Thị Mỹ Nhung" userId="9e0fa5eb-6c9b-4af6-a109-40175387ab73" providerId="ADAL" clId="{197502C5-4F44-47CA-B566-15F7E281A800}" dt="2022-12-21T08:58:40.333" v="2501" actId="20577"/>
          <ac:graphicFrameMkLst>
            <pc:docMk/>
            <pc:sldMk cId="3031977641" sldId="315"/>
            <ac:graphicFrameMk id="189" creationId="{00000000-0000-0000-0000-000000000000}"/>
          </ac:graphicFrameMkLst>
        </pc:graphicFrameChg>
        <pc:cxnChg chg="add mod">
          <ac:chgData name="Trần Thị Mỹ Nhung" userId="9e0fa5eb-6c9b-4af6-a109-40175387ab73" providerId="ADAL" clId="{197502C5-4F44-47CA-B566-15F7E281A800}" dt="2022-12-21T07:52:14.439" v="2238" actId="14100"/>
          <ac:cxnSpMkLst>
            <pc:docMk/>
            <pc:sldMk cId="3031977641" sldId="315"/>
            <ac:cxnSpMk id="2" creationId="{AA6A01C4-FEDE-F043-EED8-0E1D7A60C322}"/>
          </ac:cxnSpMkLst>
        </pc:cxnChg>
      </pc:sldChg>
      <pc:sldChg chg="addSp modSp mod">
        <pc:chgData name="Trần Thị Mỹ Nhung" userId="9e0fa5eb-6c9b-4af6-a109-40175387ab73" providerId="ADAL" clId="{197502C5-4F44-47CA-B566-15F7E281A800}" dt="2022-12-21T08:54:35.241" v="2462" actId="20577"/>
        <pc:sldMkLst>
          <pc:docMk/>
          <pc:sldMk cId="1882110318" sldId="320"/>
        </pc:sldMkLst>
        <pc:spChg chg="mod">
          <ac:chgData name="Trần Thị Mỹ Nhung" userId="9e0fa5eb-6c9b-4af6-a109-40175387ab73" providerId="ADAL" clId="{197502C5-4F44-47CA-B566-15F7E281A800}" dt="2022-12-21T08:54:35.241" v="2462" actId="20577"/>
          <ac:spMkLst>
            <pc:docMk/>
            <pc:sldMk cId="1882110318" sldId="320"/>
            <ac:spMk id="187" creationId="{00000000-0000-0000-0000-000000000000}"/>
          </ac:spMkLst>
        </pc:spChg>
        <pc:cxnChg chg="add mod">
          <ac:chgData name="Trần Thị Mỹ Nhung" userId="9e0fa5eb-6c9b-4af6-a109-40175387ab73" providerId="ADAL" clId="{197502C5-4F44-47CA-B566-15F7E281A800}" dt="2022-12-21T08:54:31.459" v="2457" actId="1076"/>
          <ac:cxnSpMkLst>
            <pc:docMk/>
            <pc:sldMk cId="1882110318" sldId="320"/>
            <ac:cxnSpMk id="6" creationId="{62AF26FD-03AC-0EB1-1AFF-D9E0037E53B3}"/>
          </ac:cxnSpMkLst>
        </pc:cxnChg>
      </pc:sldChg>
      <pc:sldChg chg="addSp modSp mod">
        <pc:chgData name="Trần Thị Mỹ Nhung" userId="9e0fa5eb-6c9b-4af6-a109-40175387ab73" providerId="ADAL" clId="{197502C5-4F44-47CA-B566-15F7E281A800}" dt="2022-12-21T08:54:48.683" v="2472" actId="1035"/>
        <pc:sldMkLst>
          <pc:docMk/>
          <pc:sldMk cId="3071241566" sldId="321"/>
        </pc:sldMkLst>
        <pc:spChg chg="mod">
          <ac:chgData name="Trần Thị Mỹ Nhung" userId="9e0fa5eb-6c9b-4af6-a109-40175387ab73" providerId="ADAL" clId="{197502C5-4F44-47CA-B566-15F7E281A800}" dt="2022-12-21T08:54:39.604" v="2467" actId="20577"/>
          <ac:spMkLst>
            <pc:docMk/>
            <pc:sldMk cId="3071241566" sldId="321"/>
            <ac:spMk id="187" creationId="{00000000-0000-0000-0000-000000000000}"/>
          </ac:spMkLst>
        </pc:spChg>
        <pc:picChg chg="mod">
          <ac:chgData name="Trần Thị Mỹ Nhung" userId="9e0fa5eb-6c9b-4af6-a109-40175387ab73" providerId="ADAL" clId="{197502C5-4F44-47CA-B566-15F7E281A800}" dt="2022-12-20T23:38:22.440" v="349" actId="1076"/>
          <ac:picMkLst>
            <pc:docMk/>
            <pc:sldMk cId="3071241566" sldId="321"/>
            <ac:picMk id="5" creationId="{D061A7F7-1E6B-C1D6-1614-A5E188D84545}"/>
          </ac:picMkLst>
        </pc:picChg>
        <pc:cxnChg chg="add mod">
          <ac:chgData name="Trần Thị Mỹ Nhung" userId="9e0fa5eb-6c9b-4af6-a109-40175387ab73" providerId="ADAL" clId="{197502C5-4F44-47CA-B566-15F7E281A800}" dt="2022-12-21T08:54:48.683" v="2472" actId="1035"/>
          <ac:cxnSpMkLst>
            <pc:docMk/>
            <pc:sldMk cId="3071241566" sldId="321"/>
            <ac:cxnSpMk id="4" creationId="{2D774BF0-61E7-A7D5-B5B8-A342AC54AC60}"/>
          </ac:cxnSpMkLst>
        </pc:cxnChg>
      </pc:sldChg>
      <pc:sldChg chg="modSp del mod">
        <pc:chgData name="Trần Thị Mỹ Nhung" userId="9e0fa5eb-6c9b-4af6-a109-40175387ab73" providerId="ADAL" clId="{197502C5-4F44-47CA-B566-15F7E281A800}" dt="2022-12-20T23:33:51.809" v="47" actId="47"/>
        <pc:sldMkLst>
          <pc:docMk/>
          <pc:sldMk cId="4230686462" sldId="322"/>
        </pc:sldMkLst>
        <pc:spChg chg="mod">
          <ac:chgData name="Trần Thị Mỹ Nhung" userId="9e0fa5eb-6c9b-4af6-a109-40175387ab73" providerId="ADAL" clId="{197502C5-4F44-47CA-B566-15F7E281A800}" dt="2022-12-20T23:30:32.213" v="30" actId="20577"/>
          <ac:spMkLst>
            <pc:docMk/>
            <pc:sldMk cId="4230686462" sldId="322"/>
            <ac:spMk id="187" creationId="{00000000-0000-0000-0000-000000000000}"/>
          </ac:spMkLst>
        </pc:spChg>
      </pc:sldChg>
      <pc:sldChg chg="del">
        <pc:chgData name="Trần Thị Mỹ Nhung" userId="9e0fa5eb-6c9b-4af6-a109-40175387ab73" providerId="ADAL" clId="{197502C5-4F44-47CA-B566-15F7E281A800}" dt="2022-12-20T23:38:42.562" v="350" actId="47"/>
        <pc:sldMkLst>
          <pc:docMk/>
          <pc:sldMk cId="4047620922" sldId="323"/>
        </pc:sldMkLst>
      </pc:sldChg>
      <pc:sldChg chg="addSp delSp modSp mod modNotesTx">
        <pc:chgData name="Trần Thị Mỹ Nhung" userId="9e0fa5eb-6c9b-4af6-a109-40175387ab73" providerId="ADAL" clId="{197502C5-4F44-47CA-B566-15F7E281A800}" dt="2022-12-21T09:19:05.407" v="2506" actId="20577"/>
        <pc:sldMkLst>
          <pc:docMk/>
          <pc:sldMk cId="1594474572" sldId="324"/>
        </pc:sldMkLst>
        <pc:spChg chg="del">
          <ac:chgData name="Trần Thị Mỹ Nhung" userId="9e0fa5eb-6c9b-4af6-a109-40175387ab73" providerId="ADAL" clId="{197502C5-4F44-47CA-B566-15F7E281A800}" dt="2022-12-20T23:43:21.497" v="605" actId="478"/>
          <ac:spMkLst>
            <pc:docMk/>
            <pc:sldMk cId="1594474572" sldId="324"/>
            <ac:spMk id="3" creationId="{125B7E87-A50F-3D2F-4970-0C47EF16F7E6}"/>
          </ac:spMkLst>
        </pc:spChg>
        <pc:spChg chg="add mod">
          <ac:chgData name="Trần Thị Mỹ Nhung" userId="9e0fa5eb-6c9b-4af6-a109-40175387ab73" providerId="ADAL" clId="{197502C5-4F44-47CA-B566-15F7E281A800}" dt="2022-12-20T23:47:48.827" v="700" actId="1076"/>
          <ac:spMkLst>
            <pc:docMk/>
            <pc:sldMk cId="1594474572" sldId="324"/>
            <ac:spMk id="6" creationId="{9DD619F6-D3DA-AF0C-E0DA-87739776C4FF}"/>
          </ac:spMkLst>
        </pc:spChg>
        <pc:spChg chg="add mod">
          <ac:chgData name="Trần Thị Mỹ Nhung" userId="9e0fa5eb-6c9b-4af6-a109-40175387ab73" providerId="ADAL" clId="{197502C5-4F44-47CA-B566-15F7E281A800}" dt="2022-12-20T23:48:21.563" v="784" actId="20577"/>
          <ac:spMkLst>
            <pc:docMk/>
            <pc:sldMk cId="1594474572" sldId="324"/>
            <ac:spMk id="7" creationId="{26BB4F6F-FFAE-C98F-9691-4D683D83CBC4}"/>
          </ac:spMkLst>
        </pc:spChg>
        <pc:spChg chg="mod">
          <ac:chgData name="Trần Thị Mỹ Nhung" userId="9e0fa5eb-6c9b-4af6-a109-40175387ab73" providerId="ADAL" clId="{197502C5-4F44-47CA-B566-15F7E281A800}" dt="2022-12-21T07:49:10.834" v="2185" actId="20577"/>
          <ac:spMkLst>
            <pc:docMk/>
            <pc:sldMk cId="1594474572" sldId="324"/>
            <ac:spMk id="187" creationId="{00000000-0000-0000-0000-000000000000}"/>
          </ac:spMkLst>
        </pc:spChg>
        <pc:graphicFrameChg chg="del">
          <ac:chgData name="Trần Thị Mỹ Nhung" userId="9e0fa5eb-6c9b-4af6-a109-40175387ab73" providerId="ADAL" clId="{197502C5-4F44-47CA-B566-15F7E281A800}" dt="2022-12-20T23:43:20.270" v="604" actId="478"/>
          <ac:graphicFrameMkLst>
            <pc:docMk/>
            <pc:sldMk cId="1594474572" sldId="324"/>
            <ac:graphicFrameMk id="189" creationId="{00000000-0000-0000-0000-000000000000}"/>
          </ac:graphicFrameMkLst>
        </pc:graphicFrameChg>
        <pc:picChg chg="add del mod">
          <ac:chgData name="Trần Thị Mỹ Nhung" userId="9e0fa5eb-6c9b-4af6-a109-40175387ab73" providerId="ADAL" clId="{197502C5-4F44-47CA-B566-15F7E281A800}" dt="2022-12-20T23:45:13.030" v="615" actId="478"/>
          <ac:picMkLst>
            <pc:docMk/>
            <pc:sldMk cId="1594474572" sldId="324"/>
            <ac:picMk id="2" creationId="{B016D18A-98CC-1FE5-998D-7210365061AE}"/>
          </ac:picMkLst>
        </pc:picChg>
        <pc:picChg chg="add mod">
          <ac:chgData name="Trần Thị Mỹ Nhung" userId="9e0fa5eb-6c9b-4af6-a109-40175387ab73" providerId="ADAL" clId="{197502C5-4F44-47CA-B566-15F7E281A800}" dt="2022-12-20T23:47:15.224" v="638" actId="1076"/>
          <ac:picMkLst>
            <pc:docMk/>
            <pc:sldMk cId="1594474572" sldId="324"/>
            <ac:picMk id="4" creationId="{03AA851B-DD3D-4178-EF88-997FD9476F21}"/>
          </ac:picMkLst>
        </pc:picChg>
        <pc:picChg chg="add mod">
          <ac:chgData name="Trần Thị Mỹ Nhung" userId="9e0fa5eb-6c9b-4af6-a109-40175387ab73" providerId="ADAL" clId="{197502C5-4F44-47CA-B566-15F7E281A800}" dt="2022-12-20T23:46:33.799" v="629" actId="1440"/>
          <ac:picMkLst>
            <pc:docMk/>
            <pc:sldMk cId="1594474572" sldId="324"/>
            <ac:picMk id="5" creationId="{A908BACA-39A4-693D-0D0F-A5A7523E8C56}"/>
          </ac:picMkLst>
        </pc:picChg>
        <pc:picChg chg="del">
          <ac:chgData name="Trần Thị Mỹ Nhung" userId="9e0fa5eb-6c9b-4af6-a109-40175387ab73" providerId="ADAL" clId="{197502C5-4F44-47CA-B566-15F7E281A800}" dt="2022-12-20T23:46:03.678" v="626" actId="478"/>
          <ac:picMkLst>
            <pc:docMk/>
            <pc:sldMk cId="1594474572" sldId="324"/>
            <ac:picMk id="192" creationId="{00000000-0000-0000-0000-000000000000}"/>
          </ac:picMkLst>
        </pc:picChg>
        <pc:cxnChg chg="add mod">
          <ac:chgData name="Trần Thị Mỹ Nhung" userId="9e0fa5eb-6c9b-4af6-a109-40175387ab73" providerId="ADAL" clId="{197502C5-4F44-47CA-B566-15F7E281A800}" dt="2022-12-21T07:49:07.492" v="2180" actId="1076"/>
          <ac:cxnSpMkLst>
            <pc:docMk/>
            <pc:sldMk cId="1594474572" sldId="324"/>
            <ac:cxnSpMk id="3" creationId="{B8267174-7878-47FA-31FE-3DA62B1823CB}"/>
          </ac:cxnSpMkLst>
        </pc:cxnChg>
      </pc:sldChg>
      <pc:sldChg chg="del">
        <pc:chgData name="Trần Thị Mỹ Nhung" userId="9e0fa5eb-6c9b-4af6-a109-40175387ab73" providerId="ADAL" clId="{197502C5-4F44-47CA-B566-15F7E281A800}" dt="2022-12-20T23:25:58.727" v="0" actId="47"/>
        <pc:sldMkLst>
          <pc:docMk/>
          <pc:sldMk cId="1588257080" sldId="325"/>
        </pc:sldMkLst>
      </pc:sldChg>
      <pc:sldChg chg="addSp modSp mod addCm">
        <pc:chgData name="Trần Thị Mỹ Nhung" userId="9e0fa5eb-6c9b-4af6-a109-40175387ab73" providerId="ADAL" clId="{197502C5-4F44-47CA-B566-15F7E281A800}" dt="2022-12-21T07:50:57.431" v="2227" actId="1037"/>
        <pc:sldMkLst>
          <pc:docMk/>
          <pc:sldMk cId="610401040" sldId="326"/>
        </pc:sldMkLst>
        <pc:spChg chg="mod">
          <ac:chgData name="Trần Thị Mỹ Nhung" userId="9e0fa5eb-6c9b-4af6-a109-40175387ab73" providerId="ADAL" clId="{197502C5-4F44-47CA-B566-15F7E281A800}" dt="2022-12-21T07:50:48.514" v="2215" actId="20577"/>
          <ac:spMkLst>
            <pc:docMk/>
            <pc:sldMk cId="610401040" sldId="326"/>
            <ac:spMk id="187" creationId="{00000000-0000-0000-0000-000000000000}"/>
          </ac:spMkLst>
        </pc:spChg>
        <pc:cxnChg chg="add mod">
          <ac:chgData name="Trần Thị Mỹ Nhung" userId="9e0fa5eb-6c9b-4af6-a109-40175387ab73" providerId="ADAL" clId="{197502C5-4F44-47CA-B566-15F7E281A800}" dt="2022-12-21T07:50:57.431" v="2227" actId="1037"/>
          <ac:cxnSpMkLst>
            <pc:docMk/>
            <pc:sldMk cId="610401040" sldId="326"/>
            <ac:cxnSpMk id="2" creationId="{E0783C8A-FD59-DAF7-9863-590BB7294B1F}"/>
          </ac:cxnSpMkLst>
        </pc:cxnChg>
      </pc:sldChg>
      <pc:sldChg chg="addSp delSp modSp add mod">
        <pc:chgData name="Trần Thị Mỹ Nhung" userId="9e0fa5eb-6c9b-4af6-a109-40175387ab73" providerId="ADAL" clId="{197502C5-4F44-47CA-B566-15F7E281A800}" dt="2022-12-21T07:48:56.703" v="2178" actId="20577"/>
        <pc:sldMkLst>
          <pc:docMk/>
          <pc:sldMk cId="1675625367" sldId="327"/>
        </pc:sldMkLst>
        <pc:spChg chg="add del mod">
          <ac:chgData name="Trần Thị Mỹ Nhung" userId="9e0fa5eb-6c9b-4af6-a109-40175387ab73" providerId="ADAL" clId="{197502C5-4F44-47CA-B566-15F7E281A800}" dt="2022-12-20T23:38:13.465" v="347" actId="20577"/>
          <ac:spMkLst>
            <pc:docMk/>
            <pc:sldMk cId="1675625367" sldId="327"/>
            <ac:spMk id="2" creationId="{DE6CBC8D-A45B-2C15-4A9C-8F03B113E2C0}"/>
          </ac:spMkLst>
        </pc:spChg>
        <pc:spChg chg="add del mod">
          <ac:chgData name="Trần Thị Mỹ Nhung" userId="9e0fa5eb-6c9b-4af6-a109-40175387ab73" providerId="ADAL" clId="{197502C5-4F44-47CA-B566-15F7E281A800}" dt="2022-12-20T23:32:58.746" v="35" actId="478"/>
          <ac:spMkLst>
            <pc:docMk/>
            <pc:sldMk cId="1675625367" sldId="327"/>
            <ac:spMk id="6" creationId="{A527E9CA-9B7A-6BB8-60C7-F5B641A5AFE8}"/>
          </ac:spMkLst>
        </pc:spChg>
        <pc:spChg chg="add mod">
          <ac:chgData name="Trần Thị Mỹ Nhung" userId="9e0fa5eb-6c9b-4af6-a109-40175387ab73" providerId="ADAL" clId="{197502C5-4F44-47CA-B566-15F7E281A800}" dt="2022-12-21T07:48:56.703" v="2178" actId="20577"/>
          <ac:spMkLst>
            <pc:docMk/>
            <pc:sldMk cId="1675625367" sldId="327"/>
            <ac:spMk id="7" creationId="{663F723C-568F-23D4-54A7-441F2591C487}"/>
          </ac:spMkLst>
        </pc:spChg>
        <pc:spChg chg="add del mod">
          <ac:chgData name="Trần Thị Mỹ Nhung" userId="9e0fa5eb-6c9b-4af6-a109-40175387ab73" providerId="ADAL" clId="{197502C5-4F44-47CA-B566-15F7E281A800}" dt="2022-12-20T23:34:29.928" v="103" actId="478"/>
          <ac:spMkLst>
            <pc:docMk/>
            <pc:sldMk cId="1675625367" sldId="327"/>
            <ac:spMk id="9" creationId="{6CB81DFD-CD75-253C-ACC4-8C2F6FA41269}"/>
          </ac:spMkLst>
        </pc:spChg>
        <pc:spChg chg="del">
          <ac:chgData name="Trần Thị Mỹ Nhung" userId="9e0fa5eb-6c9b-4af6-a109-40175387ab73" providerId="ADAL" clId="{197502C5-4F44-47CA-B566-15F7E281A800}" dt="2022-12-20T23:34:26.722" v="101" actId="478"/>
          <ac:spMkLst>
            <pc:docMk/>
            <pc:sldMk cId="1675625367" sldId="327"/>
            <ac:spMk id="10" creationId="{2C7DB91C-F72C-BEB5-5C63-0E5FF528FAD6}"/>
          </ac:spMkLst>
        </pc:spChg>
        <pc:spChg chg="del">
          <ac:chgData name="Trần Thị Mỹ Nhung" userId="9e0fa5eb-6c9b-4af6-a109-40175387ab73" providerId="ADAL" clId="{197502C5-4F44-47CA-B566-15F7E281A800}" dt="2022-12-20T23:34:26.722" v="101" actId="478"/>
          <ac:spMkLst>
            <pc:docMk/>
            <pc:sldMk cId="1675625367" sldId="327"/>
            <ac:spMk id="11" creationId="{01916671-1C1E-B28F-0EFD-06FA5EC21A34}"/>
          </ac:spMkLst>
        </pc:spChg>
        <pc:spChg chg="add del mod">
          <ac:chgData name="Trần Thị Mỹ Nhung" userId="9e0fa5eb-6c9b-4af6-a109-40175387ab73" providerId="ADAL" clId="{197502C5-4F44-47CA-B566-15F7E281A800}" dt="2022-12-20T23:34:28.822" v="102" actId="478"/>
          <ac:spMkLst>
            <pc:docMk/>
            <pc:sldMk cId="1675625367" sldId="327"/>
            <ac:spMk id="13" creationId="{B9980BB8-8402-E281-1B2D-73A6D299C0AC}"/>
          </ac:spMkLst>
        </pc:spChg>
        <pc:spChg chg="del">
          <ac:chgData name="Trần Thị Mỹ Nhung" userId="9e0fa5eb-6c9b-4af6-a109-40175387ab73" providerId="ADAL" clId="{197502C5-4F44-47CA-B566-15F7E281A800}" dt="2022-12-20T23:32:56.176" v="34" actId="478"/>
          <ac:spMkLst>
            <pc:docMk/>
            <pc:sldMk cId="1675625367" sldId="327"/>
            <ac:spMk id="734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7:47:56.351" v="2170" actId="1037"/>
          <ac:spMkLst>
            <pc:docMk/>
            <pc:sldMk cId="1675625367" sldId="327"/>
            <ac:spMk id="735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0T23:34:32.252" v="104" actId="1076"/>
          <ac:spMkLst>
            <pc:docMk/>
            <pc:sldMk cId="1675625367" sldId="327"/>
            <ac:spMk id="736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7:47:45.169" v="2151" actId="1038"/>
          <ac:spMkLst>
            <pc:docMk/>
            <pc:sldMk cId="1675625367" sldId="327"/>
            <ac:spMk id="737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0T23:34:19.829" v="100" actId="20577"/>
          <ac:spMkLst>
            <pc:docMk/>
            <pc:sldMk cId="1675625367" sldId="327"/>
            <ac:spMk id="738" creationId="{00000000-0000-0000-0000-000000000000}"/>
          </ac:spMkLst>
        </pc:spChg>
        <pc:spChg chg="del">
          <ac:chgData name="Trần Thị Mỹ Nhung" userId="9e0fa5eb-6c9b-4af6-a109-40175387ab73" providerId="ADAL" clId="{197502C5-4F44-47CA-B566-15F7E281A800}" dt="2022-12-20T23:34:26.722" v="101" actId="478"/>
          <ac:spMkLst>
            <pc:docMk/>
            <pc:sldMk cId="1675625367" sldId="327"/>
            <ac:spMk id="741" creationId="{00000000-0000-0000-0000-000000000000}"/>
          </ac:spMkLst>
        </pc:spChg>
        <pc:spChg chg="del">
          <ac:chgData name="Trần Thị Mỹ Nhung" userId="9e0fa5eb-6c9b-4af6-a109-40175387ab73" providerId="ADAL" clId="{197502C5-4F44-47CA-B566-15F7E281A800}" dt="2022-12-20T23:34:26.722" v="101" actId="478"/>
          <ac:spMkLst>
            <pc:docMk/>
            <pc:sldMk cId="1675625367" sldId="327"/>
            <ac:spMk id="742" creationId="{00000000-0000-0000-0000-000000000000}"/>
          </ac:spMkLst>
        </pc:spChg>
        <pc:picChg chg="mod">
          <ac:chgData name="Trần Thị Mỹ Nhung" userId="9e0fa5eb-6c9b-4af6-a109-40175387ab73" providerId="ADAL" clId="{197502C5-4F44-47CA-B566-15F7E281A800}" dt="2022-12-20T23:33:54.881" v="48" actId="1076"/>
          <ac:picMkLst>
            <pc:docMk/>
            <pc:sldMk cId="1675625367" sldId="327"/>
            <ac:picMk id="744" creationId="{00000000-0000-0000-0000-000000000000}"/>
          </ac:picMkLst>
        </pc:picChg>
        <pc:cxnChg chg="add mod">
          <ac:chgData name="Trần Thị Mỹ Nhung" userId="9e0fa5eb-6c9b-4af6-a109-40175387ab73" providerId="ADAL" clId="{197502C5-4F44-47CA-B566-15F7E281A800}" dt="2022-12-21T07:48:47.488" v="2173" actId="1035"/>
          <ac:cxnSpMkLst>
            <pc:docMk/>
            <pc:sldMk cId="1675625367" sldId="327"/>
            <ac:cxnSpMk id="2" creationId="{943421D0-71AA-BAA8-8443-78384B1D3D7F}"/>
          </ac:cxnSpMkLst>
        </pc:cxnChg>
        <pc:cxnChg chg="del">
          <ac:chgData name="Trần Thị Mỹ Nhung" userId="9e0fa5eb-6c9b-4af6-a109-40175387ab73" providerId="ADAL" clId="{197502C5-4F44-47CA-B566-15F7E281A800}" dt="2022-12-20T23:32:56.176" v="34" actId="478"/>
          <ac:cxnSpMkLst>
            <pc:docMk/>
            <pc:sldMk cId="1675625367" sldId="327"/>
            <ac:cxnSpMk id="4" creationId="{D5E73E11-7A81-71B9-2E23-C2DEAFB8742A}"/>
          </ac:cxnSpMkLst>
        </pc:cxnChg>
        <pc:cxnChg chg="del">
          <ac:chgData name="Trần Thị Mỹ Nhung" userId="9e0fa5eb-6c9b-4af6-a109-40175387ab73" providerId="ADAL" clId="{197502C5-4F44-47CA-B566-15F7E281A800}" dt="2022-12-20T23:31:57.326" v="32" actId="478"/>
          <ac:cxnSpMkLst>
            <pc:docMk/>
            <pc:sldMk cId="1675625367" sldId="327"/>
            <ac:cxnSpMk id="746" creationId="{00000000-0000-0000-0000-000000000000}"/>
          </ac:cxnSpMkLst>
        </pc:cxnChg>
      </pc:sldChg>
      <pc:sldChg chg="addSp delSp modSp add mod modNotesTx">
        <pc:chgData name="Trần Thị Mỹ Nhung" userId="9e0fa5eb-6c9b-4af6-a109-40175387ab73" providerId="ADAL" clId="{197502C5-4F44-47CA-B566-15F7E281A800}" dt="2022-12-21T07:49:48.941" v="2208" actId="20577"/>
        <pc:sldMkLst>
          <pc:docMk/>
          <pc:sldMk cId="1320604052" sldId="328"/>
        </pc:sldMkLst>
        <pc:spChg chg="del">
          <ac:chgData name="Trần Thị Mỹ Nhung" userId="9e0fa5eb-6c9b-4af6-a109-40175387ab73" providerId="ADAL" clId="{197502C5-4F44-47CA-B566-15F7E281A800}" dt="2022-12-20T23:49:34.095" v="820" actId="478"/>
          <ac:spMkLst>
            <pc:docMk/>
            <pc:sldMk cId="1320604052" sldId="328"/>
            <ac:spMk id="6" creationId="{9DD619F6-D3DA-AF0C-E0DA-87739776C4FF}"/>
          </ac:spMkLst>
        </pc:spChg>
        <pc:spChg chg="del">
          <ac:chgData name="Trần Thị Mỹ Nhung" userId="9e0fa5eb-6c9b-4af6-a109-40175387ab73" providerId="ADAL" clId="{197502C5-4F44-47CA-B566-15F7E281A800}" dt="2022-12-20T23:49:32.030" v="819" actId="478"/>
          <ac:spMkLst>
            <pc:docMk/>
            <pc:sldMk cId="1320604052" sldId="328"/>
            <ac:spMk id="7" creationId="{26BB4F6F-FFAE-C98F-9691-4D683D83CBC4}"/>
          </ac:spMkLst>
        </pc:spChg>
        <pc:spChg chg="mod">
          <ac:chgData name="Trần Thị Mỹ Nhung" userId="9e0fa5eb-6c9b-4af6-a109-40175387ab73" providerId="ADAL" clId="{197502C5-4F44-47CA-B566-15F7E281A800}" dt="2022-12-21T07:49:48.941" v="2208" actId="20577"/>
          <ac:spMkLst>
            <pc:docMk/>
            <pc:sldMk cId="1320604052" sldId="328"/>
            <ac:spMk id="187" creationId="{00000000-0000-0000-0000-000000000000}"/>
          </ac:spMkLst>
        </pc:spChg>
        <pc:picChg chg="add mod">
          <ac:chgData name="Trần Thị Mỹ Nhung" userId="9e0fa5eb-6c9b-4af6-a109-40175387ab73" providerId="ADAL" clId="{197502C5-4F44-47CA-B566-15F7E281A800}" dt="2022-12-21T07:49:35.493" v="2200" actId="1036"/>
          <ac:picMkLst>
            <pc:docMk/>
            <pc:sldMk cId="1320604052" sldId="328"/>
            <ac:picMk id="2" creationId="{C14635CF-499C-867B-DF1F-68DA6684F3A8}"/>
          </ac:picMkLst>
        </pc:picChg>
        <pc:picChg chg="add del mod">
          <ac:chgData name="Trần Thị Mỹ Nhung" userId="9e0fa5eb-6c9b-4af6-a109-40175387ab73" providerId="ADAL" clId="{197502C5-4F44-47CA-B566-15F7E281A800}" dt="2022-12-20T23:50:17.428" v="831" actId="478"/>
          <ac:picMkLst>
            <pc:docMk/>
            <pc:sldMk cId="1320604052" sldId="328"/>
            <ac:picMk id="3" creationId="{B05120ED-6BAB-7B6D-8C8E-B610BD2C8E15}"/>
          </ac:picMkLst>
        </pc:picChg>
        <pc:picChg chg="del">
          <ac:chgData name="Trần Thị Mỹ Nhung" userId="9e0fa5eb-6c9b-4af6-a109-40175387ab73" providerId="ADAL" clId="{197502C5-4F44-47CA-B566-15F7E281A800}" dt="2022-12-20T23:48:27.206" v="786" actId="478"/>
          <ac:picMkLst>
            <pc:docMk/>
            <pc:sldMk cId="1320604052" sldId="328"/>
            <ac:picMk id="4" creationId="{03AA851B-DD3D-4178-EF88-997FD9476F21}"/>
          </ac:picMkLst>
        </pc:picChg>
        <pc:picChg chg="del">
          <ac:chgData name="Trần Thị Mỹ Nhung" userId="9e0fa5eb-6c9b-4af6-a109-40175387ab73" providerId="ADAL" clId="{197502C5-4F44-47CA-B566-15F7E281A800}" dt="2022-12-20T23:48:27.206" v="786" actId="478"/>
          <ac:picMkLst>
            <pc:docMk/>
            <pc:sldMk cId="1320604052" sldId="328"/>
            <ac:picMk id="5" creationId="{A908BACA-39A4-693D-0D0F-A5A7523E8C56}"/>
          </ac:picMkLst>
        </pc:picChg>
        <pc:picChg chg="add mod">
          <ac:chgData name="Trần Thị Mỹ Nhung" userId="9e0fa5eb-6c9b-4af6-a109-40175387ab73" providerId="ADAL" clId="{197502C5-4F44-47CA-B566-15F7E281A800}" dt="2022-12-21T07:49:18.940" v="2194" actId="1036"/>
          <ac:picMkLst>
            <pc:docMk/>
            <pc:sldMk cId="1320604052" sldId="328"/>
            <ac:picMk id="8" creationId="{E6665813-0C53-B84F-B87C-D5FA01361862}"/>
          </ac:picMkLst>
        </pc:picChg>
        <pc:cxnChg chg="add mod">
          <ac:chgData name="Trần Thị Mỹ Nhung" userId="9e0fa5eb-6c9b-4af6-a109-40175387ab73" providerId="ADAL" clId="{197502C5-4F44-47CA-B566-15F7E281A800}" dt="2022-12-21T07:49:42.886" v="2203" actId="1076"/>
          <ac:cxnSpMkLst>
            <pc:docMk/>
            <pc:sldMk cId="1320604052" sldId="328"/>
            <ac:cxnSpMk id="5" creationId="{9EA3689A-748B-B1F7-4A0C-91ECE46B0118}"/>
          </ac:cxnSpMkLst>
        </pc:cxnChg>
      </pc:sldChg>
      <pc:sldChg chg="addSp modSp mod">
        <pc:chgData name="Trần Thị Mỹ Nhung" userId="9e0fa5eb-6c9b-4af6-a109-40175387ab73" providerId="ADAL" clId="{197502C5-4F44-47CA-B566-15F7E281A800}" dt="2022-12-21T08:20:34.184" v="2308" actId="1038"/>
        <pc:sldMkLst>
          <pc:docMk/>
          <pc:sldMk cId="3975337651" sldId="2501"/>
        </pc:sldMkLst>
        <pc:spChg chg="mod">
          <ac:chgData name="Trần Thị Mỹ Nhung" userId="9e0fa5eb-6c9b-4af6-a109-40175387ab73" providerId="ADAL" clId="{197502C5-4F44-47CA-B566-15F7E281A800}" dt="2022-12-21T08:18:21.422" v="2267" actId="20577"/>
          <ac:spMkLst>
            <pc:docMk/>
            <pc:sldMk cId="3975337651" sldId="2501"/>
            <ac:spMk id="5" creationId="{4DE69464-A0D6-04B6-344D-B04DF8D473C5}"/>
          </ac:spMkLst>
        </pc:spChg>
        <pc:spChg chg="mod">
          <ac:chgData name="Trần Thị Mỹ Nhung" userId="9e0fa5eb-6c9b-4af6-a109-40175387ab73" providerId="ADAL" clId="{197502C5-4F44-47CA-B566-15F7E281A800}" dt="2022-12-21T08:20:00.301" v="2295" actId="1076"/>
          <ac:spMkLst>
            <pc:docMk/>
            <pc:sldMk cId="3975337651" sldId="2501"/>
            <ac:spMk id="9" creationId="{9CEDE32E-E2A6-B4A9-2F57-C7435404284A}"/>
          </ac:spMkLst>
        </pc:spChg>
        <pc:spChg chg="mod">
          <ac:chgData name="Trần Thị Mỹ Nhung" userId="9e0fa5eb-6c9b-4af6-a109-40175387ab73" providerId="ADAL" clId="{197502C5-4F44-47CA-B566-15F7E281A800}" dt="2022-12-21T08:19:42.690" v="2294" actId="1038"/>
          <ac:spMkLst>
            <pc:docMk/>
            <pc:sldMk cId="3975337651" sldId="2501"/>
            <ac:spMk id="17" creationId="{49A822B1-F804-190D-4580-1F97C87B6E3E}"/>
          </ac:spMkLst>
        </pc:spChg>
        <pc:spChg chg="mod">
          <ac:chgData name="Trần Thị Mỹ Nhung" userId="9e0fa5eb-6c9b-4af6-a109-40175387ab73" providerId="ADAL" clId="{197502C5-4F44-47CA-B566-15F7E281A800}" dt="2022-12-21T08:19:42.690" v="2294" actId="1038"/>
          <ac:spMkLst>
            <pc:docMk/>
            <pc:sldMk cId="3975337651" sldId="2501"/>
            <ac:spMk id="336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8:19:42.690" v="2294" actId="1038"/>
          <ac:spMkLst>
            <pc:docMk/>
            <pc:sldMk cId="3975337651" sldId="2501"/>
            <ac:spMk id="340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8:19:42.690" v="2294" actId="1038"/>
          <ac:spMkLst>
            <pc:docMk/>
            <pc:sldMk cId="3975337651" sldId="2501"/>
            <ac:spMk id="343" creationId="{00000000-0000-0000-0000-000000000000}"/>
          </ac:spMkLst>
        </pc:spChg>
        <pc:grpChg chg="mod">
          <ac:chgData name="Trần Thị Mỹ Nhung" userId="9e0fa5eb-6c9b-4af6-a109-40175387ab73" providerId="ADAL" clId="{197502C5-4F44-47CA-B566-15F7E281A800}" dt="2022-12-21T08:19:42.690" v="2294" actId="1038"/>
          <ac:grpSpMkLst>
            <pc:docMk/>
            <pc:sldMk cId="3975337651" sldId="2501"/>
            <ac:grpSpMk id="358" creationId="{00000000-0000-0000-0000-000000000000}"/>
          </ac:grpSpMkLst>
        </pc:grpChg>
        <pc:picChg chg="add mod">
          <ac:chgData name="Trần Thị Mỹ Nhung" userId="9e0fa5eb-6c9b-4af6-a109-40175387ab73" providerId="ADAL" clId="{197502C5-4F44-47CA-B566-15F7E281A800}" dt="2022-12-21T08:20:34.184" v="2308" actId="1038"/>
          <ac:picMkLst>
            <pc:docMk/>
            <pc:sldMk cId="3975337651" sldId="2501"/>
            <ac:picMk id="3" creationId="{02878529-599E-59D5-BD72-6FC97840E729}"/>
          </ac:picMkLst>
        </pc:picChg>
        <pc:picChg chg="add mod">
          <ac:chgData name="Trần Thị Mỹ Nhung" userId="9e0fa5eb-6c9b-4af6-a109-40175387ab73" providerId="ADAL" clId="{197502C5-4F44-47CA-B566-15F7E281A800}" dt="2022-12-21T08:20:30.313" v="2306" actId="1037"/>
          <ac:picMkLst>
            <pc:docMk/>
            <pc:sldMk cId="3975337651" sldId="2501"/>
            <ac:picMk id="8" creationId="{00B1E2CC-75DD-0C4E-CFCC-D4C6FF995110}"/>
          </ac:picMkLst>
        </pc:picChg>
        <pc:cxnChg chg="mod">
          <ac:chgData name="Trần Thị Mỹ Nhung" userId="9e0fa5eb-6c9b-4af6-a109-40175387ab73" providerId="ADAL" clId="{197502C5-4F44-47CA-B566-15F7E281A800}" dt="2022-12-21T08:19:42.690" v="2294" actId="1038"/>
          <ac:cxnSpMkLst>
            <pc:docMk/>
            <pc:sldMk cId="3975337651" sldId="2501"/>
            <ac:cxnSpMk id="4" creationId="{D2D4614A-B552-6B2A-B3B5-0192DC3CE74F}"/>
          </ac:cxnSpMkLst>
        </pc:cxnChg>
        <pc:cxnChg chg="mod">
          <ac:chgData name="Trần Thị Mỹ Nhung" userId="9e0fa5eb-6c9b-4af6-a109-40175387ab73" providerId="ADAL" clId="{197502C5-4F44-47CA-B566-15F7E281A800}" dt="2022-12-21T08:19:42.690" v="2294" actId="1038"/>
          <ac:cxnSpMkLst>
            <pc:docMk/>
            <pc:sldMk cId="3975337651" sldId="2501"/>
            <ac:cxnSpMk id="6" creationId="{6B892205-0CA1-3645-7CF0-568F49DB64E9}"/>
          </ac:cxnSpMkLst>
        </pc:cxnChg>
        <pc:cxnChg chg="add mod">
          <ac:chgData name="Trần Thị Mỹ Nhung" userId="9e0fa5eb-6c9b-4af6-a109-40175387ab73" providerId="ADAL" clId="{197502C5-4F44-47CA-B566-15F7E281A800}" dt="2022-12-21T08:18:26.442" v="2269" actId="1076"/>
          <ac:cxnSpMkLst>
            <pc:docMk/>
            <pc:sldMk cId="3975337651" sldId="2501"/>
            <ac:cxnSpMk id="10" creationId="{1BDC6BA4-A888-EE17-23F4-D840827A864F}"/>
          </ac:cxnSpMkLst>
        </pc:cxnChg>
      </pc:sldChg>
      <pc:sldChg chg="addSp modSp mod">
        <pc:chgData name="Trần Thị Mỹ Nhung" userId="9e0fa5eb-6c9b-4af6-a109-40175387ab73" providerId="ADAL" clId="{197502C5-4F44-47CA-B566-15F7E281A800}" dt="2022-12-21T11:23:38.036" v="2511" actId="14100"/>
        <pc:sldMkLst>
          <pc:docMk/>
          <pc:sldMk cId="928279606" sldId="2504"/>
        </pc:sldMkLst>
        <pc:spChg chg="mod">
          <ac:chgData name="Trần Thị Mỹ Nhung" userId="9e0fa5eb-6c9b-4af6-a109-40175387ab73" providerId="ADAL" clId="{197502C5-4F44-47CA-B566-15F7E281A800}" dt="2022-12-21T08:19:25.983" v="2280" actId="20577"/>
          <ac:spMkLst>
            <pc:docMk/>
            <pc:sldMk cId="928279606" sldId="2504"/>
            <ac:spMk id="4" creationId="{585C4246-AD8E-D96B-E72C-7BDC7AE1F7EE}"/>
          </ac:spMkLst>
        </pc:spChg>
        <pc:cxnChg chg="add mod">
          <ac:chgData name="Trần Thị Mỹ Nhung" userId="9e0fa5eb-6c9b-4af6-a109-40175387ab73" providerId="ADAL" clId="{197502C5-4F44-47CA-B566-15F7E281A800}" dt="2022-12-21T08:19:30.717" v="2282" actId="1076"/>
          <ac:cxnSpMkLst>
            <pc:docMk/>
            <pc:sldMk cId="928279606" sldId="2504"/>
            <ac:cxnSpMk id="2" creationId="{C086E666-3BC1-C9DC-D439-9741118211A5}"/>
          </ac:cxnSpMkLst>
        </pc:cxnChg>
        <pc:cxnChg chg="mod">
          <ac:chgData name="Trần Thị Mỹ Nhung" userId="9e0fa5eb-6c9b-4af6-a109-40175387ab73" providerId="ADAL" clId="{197502C5-4F44-47CA-B566-15F7E281A800}" dt="2022-12-21T11:23:37.704" v="2510" actId="1076"/>
          <ac:cxnSpMkLst>
            <pc:docMk/>
            <pc:sldMk cId="928279606" sldId="2504"/>
            <ac:cxnSpMk id="735" creationId="{8F053A08-D677-1CB7-0369-D6C0A1155627}"/>
          </ac:cxnSpMkLst>
        </pc:cxnChg>
        <pc:cxnChg chg="mod">
          <ac:chgData name="Trần Thị Mỹ Nhung" userId="9e0fa5eb-6c9b-4af6-a109-40175387ab73" providerId="ADAL" clId="{197502C5-4F44-47CA-B566-15F7E281A800}" dt="2022-12-21T11:23:38.036" v="2511" actId="14100"/>
          <ac:cxnSpMkLst>
            <pc:docMk/>
            <pc:sldMk cId="928279606" sldId="2504"/>
            <ac:cxnSpMk id="777" creationId="{00000000-0000-0000-0000-000000000000}"/>
          </ac:cxnSpMkLst>
        </pc:cxnChg>
      </pc:sldChg>
      <pc:sldChg chg="addSp modSp mod">
        <pc:chgData name="Trần Thị Mỹ Nhung" userId="9e0fa5eb-6c9b-4af6-a109-40175387ab73" providerId="ADAL" clId="{197502C5-4F44-47CA-B566-15F7E281A800}" dt="2022-12-21T08:42:23.491" v="2455" actId="1035"/>
        <pc:sldMkLst>
          <pc:docMk/>
          <pc:sldMk cId="2458400632" sldId="2505"/>
        </pc:sldMkLst>
        <pc:spChg chg="mod">
          <ac:chgData name="Trần Thị Mỹ Nhung" userId="9e0fa5eb-6c9b-4af6-a109-40175387ab73" providerId="ADAL" clId="{197502C5-4F44-47CA-B566-15F7E281A800}" dt="2022-12-21T08:22:06.124" v="2327" actId="20577"/>
          <ac:spMkLst>
            <pc:docMk/>
            <pc:sldMk cId="2458400632" sldId="2505"/>
            <ac:spMk id="292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8:42:23.491" v="2455" actId="1035"/>
          <ac:spMkLst>
            <pc:docMk/>
            <pc:sldMk cId="2458400632" sldId="2505"/>
            <ac:spMk id="293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8:22:23.700" v="2345" actId="1038"/>
          <ac:spMkLst>
            <pc:docMk/>
            <pc:sldMk cId="2458400632" sldId="2505"/>
            <ac:spMk id="295" creationId="{00000000-0000-0000-0000-000000000000}"/>
          </ac:spMkLst>
        </pc:spChg>
        <pc:cxnChg chg="add mod">
          <ac:chgData name="Trần Thị Mỹ Nhung" userId="9e0fa5eb-6c9b-4af6-a109-40175387ab73" providerId="ADAL" clId="{197502C5-4F44-47CA-B566-15F7E281A800}" dt="2022-12-21T08:22:15.668" v="2328"/>
          <ac:cxnSpMkLst>
            <pc:docMk/>
            <pc:sldMk cId="2458400632" sldId="2505"/>
            <ac:cxnSpMk id="4" creationId="{D56D236C-B7F3-AC30-6646-306A92AB9422}"/>
          </ac:cxnSpMkLst>
        </pc:cxnChg>
      </pc:sldChg>
      <pc:sldChg chg="addSp modSp mod">
        <pc:chgData name="Trần Thị Mỹ Nhung" userId="9e0fa5eb-6c9b-4af6-a109-40175387ab73" providerId="ADAL" clId="{197502C5-4F44-47CA-B566-15F7E281A800}" dt="2022-12-21T08:23:34.144" v="2402" actId="1076"/>
        <pc:sldMkLst>
          <pc:docMk/>
          <pc:sldMk cId="972439733" sldId="2506"/>
        </pc:sldMkLst>
        <pc:spChg chg="mod">
          <ac:chgData name="Trần Thị Mỹ Nhung" userId="9e0fa5eb-6c9b-4af6-a109-40175387ab73" providerId="ADAL" clId="{197502C5-4F44-47CA-B566-15F7E281A800}" dt="2022-12-21T08:23:10.174" v="2395" actId="1037"/>
          <ac:spMkLst>
            <pc:docMk/>
            <pc:sldMk cId="972439733" sldId="2506"/>
            <ac:spMk id="292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8:23:34.144" v="2402" actId="1076"/>
          <ac:spMkLst>
            <pc:docMk/>
            <pc:sldMk cId="972439733" sldId="2506"/>
            <ac:spMk id="293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8:23:31.871" v="2401" actId="1076"/>
          <ac:spMkLst>
            <pc:docMk/>
            <pc:sldMk cId="972439733" sldId="2506"/>
            <ac:spMk id="295" creationId="{00000000-0000-0000-0000-000000000000}"/>
          </ac:spMkLst>
        </pc:spChg>
        <pc:cxnChg chg="add mod">
          <ac:chgData name="Trần Thị Mỹ Nhung" userId="9e0fa5eb-6c9b-4af6-a109-40175387ab73" providerId="ADAL" clId="{197502C5-4F44-47CA-B566-15F7E281A800}" dt="2022-12-21T08:23:10.174" v="2395" actId="1037"/>
          <ac:cxnSpMkLst>
            <pc:docMk/>
            <pc:sldMk cId="972439733" sldId="2506"/>
            <ac:cxnSpMk id="4" creationId="{CE932F7F-E0FF-7101-BC03-12FFF4036A98}"/>
          </ac:cxnSpMkLst>
        </pc:cxnChg>
      </pc:sldChg>
      <pc:sldChg chg="addSp modSp mod">
        <pc:chgData name="Trần Thị Mỹ Nhung" userId="9e0fa5eb-6c9b-4af6-a109-40175387ab73" providerId="ADAL" clId="{197502C5-4F44-47CA-B566-15F7E281A800}" dt="2022-12-21T08:25:03.313" v="2420" actId="1076"/>
        <pc:sldMkLst>
          <pc:docMk/>
          <pc:sldMk cId="1681424142" sldId="2507"/>
        </pc:sldMkLst>
        <pc:spChg chg="mod">
          <ac:chgData name="Trần Thị Mỹ Nhung" userId="9e0fa5eb-6c9b-4af6-a109-40175387ab73" providerId="ADAL" clId="{197502C5-4F44-47CA-B566-15F7E281A800}" dt="2022-12-21T08:24:28.614" v="2407" actId="20577"/>
          <ac:spMkLst>
            <pc:docMk/>
            <pc:sldMk cId="1681424142" sldId="2507"/>
            <ac:spMk id="292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8:24:59.998" v="2419" actId="1076"/>
          <ac:spMkLst>
            <pc:docMk/>
            <pc:sldMk cId="1681424142" sldId="2507"/>
            <ac:spMk id="293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8:24:55.663" v="2418" actId="1076"/>
          <ac:spMkLst>
            <pc:docMk/>
            <pc:sldMk cId="1681424142" sldId="2507"/>
            <ac:spMk id="294" creationId="{00000000-0000-0000-0000-000000000000}"/>
          </ac:spMkLst>
        </pc:spChg>
        <pc:spChg chg="mod">
          <ac:chgData name="Trần Thị Mỹ Nhung" userId="9e0fa5eb-6c9b-4af6-a109-40175387ab73" providerId="ADAL" clId="{197502C5-4F44-47CA-B566-15F7E281A800}" dt="2022-12-21T08:25:03.313" v="2420" actId="1076"/>
          <ac:spMkLst>
            <pc:docMk/>
            <pc:sldMk cId="1681424142" sldId="2507"/>
            <ac:spMk id="295" creationId="{00000000-0000-0000-0000-000000000000}"/>
          </ac:spMkLst>
        </pc:spChg>
        <pc:cxnChg chg="add mod">
          <ac:chgData name="Trần Thị Mỹ Nhung" userId="9e0fa5eb-6c9b-4af6-a109-40175387ab73" providerId="ADAL" clId="{197502C5-4F44-47CA-B566-15F7E281A800}" dt="2022-12-21T08:24:32.757" v="2409" actId="1076"/>
          <ac:cxnSpMkLst>
            <pc:docMk/>
            <pc:sldMk cId="1681424142" sldId="2507"/>
            <ac:cxnSpMk id="4" creationId="{0031B2DC-FE19-73CC-B843-8FCBE3B74C66}"/>
          </ac:cxnSpMkLst>
        </pc:cxnChg>
      </pc:sldChg>
      <pc:sldChg chg="addSp modSp add del mod">
        <pc:chgData name="Trần Thị Mỹ Nhung" userId="9e0fa5eb-6c9b-4af6-a109-40175387ab73" providerId="ADAL" clId="{197502C5-4F44-47CA-B566-15F7E281A800}" dt="2022-12-21T08:26:37.068" v="2433" actId="47"/>
        <pc:sldMkLst>
          <pc:docMk/>
          <pc:sldMk cId="3928951407" sldId="2516"/>
        </pc:sldMkLst>
        <pc:picChg chg="add mod">
          <ac:chgData name="Trần Thị Mỹ Nhung" userId="9e0fa5eb-6c9b-4af6-a109-40175387ab73" providerId="ADAL" clId="{197502C5-4F44-47CA-B566-15F7E281A800}" dt="2022-12-21T08:25:54.026" v="2427" actId="1076"/>
          <ac:picMkLst>
            <pc:docMk/>
            <pc:sldMk cId="3928951407" sldId="2516"/>
            <ac:picMk id="2" creationId="{2440A0F3-174E-9FCA-4EB6-05A8A8853173}"/>
          </ac:picMkLst>
        </pc:picChg>
      </pc:sldChg>
      <pc:sldChg chg="add del">
        <pc:chgData name="Trần Thị Mỹ Nhung" userId="9e0fa5eb-6c9b-4af6-a109-40175387ab73" providerId="ADAL" clId="{197502C5-4F44-47CA-B566-15F7E281A800}" dt="2022-12-21T08:25:38.943" v="2422"/>
        <pc:sldMkLst>
          <pc:docMk/>
          <pc:sldMk cId="1220205076" sldId="2517"/>
        </pc:sldMkLst>
      </pc:sldChg>
    </pc:docChg>
  </pc:docChgLst>
  <pc:docChgLst>
    <pc:chgData name="Trần Trọng Tín" userId="S::20520811@ms.uit.edu.vn::24418142-2a09-4be9-9b58-4f2637bb25f2" providerId="AD" clId="Web-{CC9D8EB3-8700-5BF1-F7E7-2792B78AD039}"/>
    <pc:docChg chg="modSld">
      <pc:chgData name="Trần Trọng Tín" userId="S::20520811@ms.uit.edu.vn::24418142-2a09-4be9-9b58-4f2637bb25f2" providerId="AD" clId="Web-{CC9D8EB3-8700-5BF1-F7E7-2792B78AD039}" dt="2022-12-20T16:21:32.053" v="166" actId="1076"/>
      <pc:docMkLst>
        <pc:docMk/>
      </pc:docMkLst>
      <pc:sldChg chg="delSp modSp">
        <pc:chgData name="Trần Trọng Tín" userId="S::20520811@ms.uit.edu.vn::24418142-2a09-4be9-9b58-4f2637bb25f2" providerId="AD" clId="Web-{CC9D8EB3-8700-5BF1-F7E7-2792B78AD039}" dt="2022-12-20T16:19:06.689" v="149" actId="1076"/>
        <pc:sldMkLst>
          <pc:docMk/>
          <pc:sldMk cId="1609621275" sldId="316"/>
        </pc:sldMkLst>
        <pc:spChg chg="mod">
          <ac:chgData name="Trần Trọng Tín" userId="S::20520811@ms.uit.edu.vn::24418142-2a09-4be9-9b58-4f2637bb25f2" providerId="AD" clId="Web-{CC9D8EB3-8700-5BF1-F7E7-2792B78AD039}" dt="2022-12-20T16:19:06.689" v="149" actId="1076"/>
          <ac:spMkLst>
            <pc:docMk/>
            <pc:sldMk cId="1609621275" sldId="316"/>
            <ac:spMk id="187" creationId="{00000000-0000-0000-0000-000000000000}"/>
          </ac:spMkLst>
        </pc:spChg>
        <pc:spChg chg="del">
          <ac:chgData name="Trần Trọng Tín" userId="S::20520811@ms.uit.edu.vn::24418142-2a09-4be9-9b58-4f2637bb25f2" providerId="AD" clId="Web-{CC9D8EB3-8700-5BF1-F7E7-2792B78AD039}" dt="2022-12-20T16:19:06.485" v="147"/>
          <ac:spMkLst>
            <pc:docMk/>
            <pc:sldMk cId="1609621275" sldId="316"/>
            <ac:spMk id="190" creationId="{00000000-0000-0000-0000-000000000000}"/>
          </ac:spMkLst>
        </pc:spChg>
        <pc:spChg chg="del">
          <ac:chgData name="Trần Trọng Tín" userId="S::20520811@ms.uit.edu.vn::24418142-2a09-4be9-9b58-4f2637bb25f2" providerId="AD" clId="Web-{CC9D8EB3-8700-5BF1-F7E7-2792B78AD039}" dt="2022-12-20T16:19:06.485" v="146"/>
          <ac:spMkLst>
            <pc:docMk/>
            <pc:sldMk cId="1609621275" sldId="316"/>
            <ac:spMk id="191" creationId="{00000000-0000-0000-0000-000000000000}"/>
          </ac:spMkLst>
        </pc:spChg>
        <pc:graphicFrameChg chg="mod modGraphic">
          <ac:chgData name="Trần Trọng Tín" userId="S::20520811@ms.uit.edu.vn::24418142-2a09-4be9-9b58-4f2637bb25f2" providerId="AD" clId="Web-{CC9D8EB3-8700-5BF1-F7E7-2792B78AD039}" dt="2022-12-20T16:19:06.626" v="148" actId="1076"/>
          <ac:graphicFrameMkLst>
            <pc:docMk/>
            <pc:sldMk cId="1609621275" sldId="316"/>
            <ac:graphicFrameMk id="189" creationId="{00000000-0000-0000-0000-000000000000}"/>
          </ac:graphicFrameMkLst>
        </pc:graphicFrameChg>
      </pc:sldChg>
      <pc:sldChg chg="addSp modSp">
        <pc:chgData name="Trần Trọng Tín" userId="S::20520811@ms.uit.edu.vn::24418142-2a09-4be9-9b58-4f2637bb25f2" providerId="AD" clId="Web-{CC9D8EB3-8700-5BF1-F7E7-2792B78AD039}" dt="2022-12-20T16:21:32.053" v="166" actId="1076"/>
        <pc:sldMkLst>
          <pc:docMk/>
          <pc:sldMk cId="1882110318" sldId="320"/>
        </pc:sldMkLst>
        <pc:picChg chg="add mod">
          <ac:chgData name="Trần Trọng Tín" userId="S::20520811@ms.uit.edu.vn::24418142-2a09-4be9-9b58-4f2637bb25f2" providerId="AD" clId="Web-{CC9D8EB3-8700-5BF1-F7E7-2792B78AD039}" dt="2022-12-20T16:21:32.053" v="166" actId="1076"/>
          <ac:picMkLst>
            <pc:docMk/>
            <pc:sldMk cId="1882110318" sldId="320"/>
            <ac:picMk id="2" creationId="{30857B8A-D48F-4A17-9F32-29FDC45E5832}"/>
          </ac:picMkLst>
        </pc:picChg>
      </pc:sldChg>
    </pc:docChg>
  </pc:docChgLst>
</pc:chgInfo>
</file>

<file path=ppt/comments/modernComment_146_2461FB1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A30D21-019C-48E9-86AD-1F956F2B095C}" authorId="{5E060D1F-A73E-F8BC-F26D-2254F3849FAD}" status="resolved" created="2022-12-20T23:54:07.250" complete="100000">
    <pc:sldMkLst xmlns:pc="http://schemas.microsoft.com/office/powerpoint/2013/main/command">
      <pc:docMk/>
      <pc:sldMk cId="610401040" sldId="326"/>
    </pc:sldMkLst>
    <p188:txBody>
      <a:bodyPr/>
      <a:lstStyle/>
      <a:p>
        <a:r>
          <a:rPr lang="vi-VN"/>
          <a:t>Đổi xem thông tin km ở khách hàng thành quản lý giỏ hàng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ae629f2ae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ae629f2ae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721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acccdf0e5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acccdf0e5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360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03f54f6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03f54f6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940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3a8e64104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3a8e64104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651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03f54f6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03f54f6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053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ae629f2ae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ae629f2ae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525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ae629f2ae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ae629f2ae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440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ae629f2ae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ae629f2ae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594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ae629f2ae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ae629f2ae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720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ae629f2ae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ae629f2ae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11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ae629f2ae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ae629f2ae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71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03f54f6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03f54f6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166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03f54f6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03f54f6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355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acccdf0e5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acccdf0e5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641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acccdf0e5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acccdf0e5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235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acccdf0e5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acccdf0e5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427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f895c1fc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f895c1fc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f895c1fc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f895c1fc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902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44bf896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44bf896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03f54f6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03f54f6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3b3a6e3a2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3b3a6e3a2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580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ae629f2ae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ae629f2ae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Theo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khảo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sát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từ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Live Internet Stats Website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gần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như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là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công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cụ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tìm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đến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nhiều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nhất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mỗi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khách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hàng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tìm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hiểu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về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sản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phẩm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hay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về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thương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hiệu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họ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tâm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Theo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Impactplus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động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lực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mua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hang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trực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tuyến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đánh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giá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là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tiện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lợi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nhất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85%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sự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lựa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chọn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từ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người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tiêu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dung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thể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thấy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phẩm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–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đồ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uống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đang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dần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trở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thành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những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ngành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sự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tâm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nhiều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nhất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từ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người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dùng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vi-VN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vi-VN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52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ae629f2ae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ae629f2ae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Khảo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sát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giới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tính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màu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sắc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chủ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đạo</a:t>
            </a:r>
            <a:endParaRPr lang="vi-VN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Tài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khoản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tính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tiện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lợi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Xác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định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các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quy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trình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mua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hang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của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website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cần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được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thực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hiện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một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cách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thuận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tiện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và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đơn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nhất</a:t>
            </a: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vi-VN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660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ae629f2ae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ae629f2ae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210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03f54f6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03f54f6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109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498200" cy="23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132600"/>
            <a:ext cx="27999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0" y="4599425"/>
            <a:ext cx="916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6"/>
          <p:cNvCxnSpPr/>
          <p:nvPr/>
        </p:nvCxnSpPr>
        <p:spPr>
          <a:xfrm>
            <a:off x="0" y="4599425"/>
            <a:ext cx="916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4" name="Google Shape;164;p26"/>
          <p:cNvPicPr preferRelativeResize="0"/>
          <p:nvPr/>
        </p:nvPicPr>
        <p:blipFill rotWithShape="1">
          <a:blip r:embed="rId2">
            <a:alphaModFix/>
          </a:blip>
          <a:srcRect l="23008" t="-2005" r="39505" b="52244"/>
          <a:stretch/>
        </p:blipFill>
        <p:spPr>
          <a:xfrm>
            <a:off x="7924800" y="271949"/>
            <a:ext cx="838200" cy="107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27"/>
          <p:cNvCxnSpPr/>
          <p:nvPr/>
        </p:nvCxnSpPr>
        <p:spPr>
          <a:xfrm>
            <a:off x="0" y="4599425"/>
            <a:ext cx="916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7" name="Google Shape;16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91550" y="2764864"/>
            <a:ext cx="1615024" cy="183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32" y="1329422"/>
            <a:ext cx="4325100" cy="1680000"/>
          </a:xfrm>
          <a:prstGeom prst="rect">
            <a:avLst/>
          </a:prstGeom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49808" y="3359451"/>
            <a:ext cx="4026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950759" y="0"/>
            <a:ext cx="5260293" cy="5252448"/>
            <a:chOff x="4950759" y="0"/>
            <a:chExt cx="5260293" cy="5252448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950759" y="0"/>
              <a:ext cx="5260293" cy="5143681"/>
              <a:chOff x="4950759" y="0"/>
              <a:chExt cx="5260293" cy="5143681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4950759" y="0"/>
                <a:ext cx="5260293" cy="5143681"/>
              </a:xfrm>
              <a:custGeom>
                <a:avLst/>
                <a:gdLst/>
                <a:ahLst/>
                <a:cxnLst/>
                <a:rect l="l" t="t" r="r" b="b"/>
                <a:pathLst>
                  <a:path w="164243" h="160602" extrusionOk="0">
                    <a:moveTo>
                      <a:pt x="75743" y="0"/>
                    </a:moveTo>
                    <a:cubicBezTo>
                      <a:pt x="75404" y="1053"/>
                      <a:pt x="75118" y="2141"/>
                      <a:pt x="74922" y="3194"/>
                    </a:cubicBezTo>
                    <a:cubicBezTo>
                      <a:pt x="74012" y="7779"/>
                      <a:pt x="73780" y="12650"/>
                      <a:pt x="71550" y="16772"/>
                    </a:cubicBezTo>
                    <a:cubicBezTo>
                      <a:pt x="68267" y="22767"/>
                      <a:pt x="61397" y="25872"/>
                      <a:pt x="54778" y="27531"/>
                    </a:cubicBezTo>
                    <a:cubicBezTo>
                      <a:pt x="48140" y="29173"/>
                      <a:pt x="41146" y="29851"/>
                      <a:pt x="35008" y="32884"/>
                    </a:cubicBezTo>
                    <a:cubicBezTo>
                      <a:pt x="23589" y="38522"/>
                      <a:pt x="17165" y="52725"/>
                      <a:pt x="20448" y="65036"/>
                    </a:cubicBezTo>
                    <a:cubicBezTo>
                      <a:pt x="22304" y="71995"/>
                      <a:pt x="26872" y="79275"/>
                      <a:pt x="23910" y="85823"/>
                    </a:cubicBezTo>
                    <a:cubicBezTo>
                      <a:pt x="22054" y="89945"/>
                      <a:pt x="17754" y="92300"/>
                      <a:pt x="14293" y="95190"/>
                    </a:cubicBezTo>
                    <a:cubicBezTo>
                      <a:pt x="1874" y="105628"/>
                      <a:pt x="1" y="125059"/>
                      <a:pt x="6585" y="139904"/>
                    </a:cubicBezTo>
                    <a:cubicBezTo>
                      <a:pt x="10118" y="147915"/>
                      <a:pt x="15649" y="154749"/>
                      <a:pt x="22197" y="160601"/>
                    </a:cubicBezTo>
                    <a:lnTo>
                      <a:pt x="164242" y="160601"/>
                    </a:lnTo>
                    <a:lnTo>
                      <a:pt x="1642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161042" y="0"/>
                <a:ext cx="5050000" cy="5143104"/>
              </a:xfrm>
              <a:custGeom>
                <a:avLst/>
                <a:gdLst/>
                <a:ahLst/>
                <a:cxnLst/>
                <a:rect l="l" t="t" r="r" b="b"/>
                <a:pathLst>
                  <a:path w="157677" h="160584" extrusionOk="0">
                    <a:moveTo>
                      <a:pt x="80043" y="0"/>
                    </a:moveTo>
                    <a:cubicBezTo>
                      <a:pt x="78633" y="1124"/>
                      <a:pt x="77402" y="2462"/>
                      <a:pt x="76474" y="3997"/>
                    </a:cubicBezTo>
                    <a:cubicBezTo>
                      <a:pt x="73816" y="8386"/>
                      <a:pt x="73709" y="13989"/>
                      <a:pt x="70961" y="18324"/>
                    </a:cubicBezTo>
                    <a:cubicBezTo>
                      <a:pt x="66643" y="25194"/>
                      <a:pt x="57508" y="26710"/>
                      <a:pt x="49728" y="28994"/>
                    </a:cubicBezTo>
                    <a:cubicBezTo>
                      <a:pt x="41485" y="31457"/>
                      <a:pt x="33545" y="35596"/>
                      <a:pt x="27693" y="41930"/>
                    </a:cubicBezTo>
                    <a:cubicBezTo>
                      <a:pt x="21858" y="48282"/>
                      <a:pt x="18325" y="57007"/>
                      <a:pt x="19324" y="65572"/>
                    </a:cubicBezTo>
                    <a:cubicBezTo>
                      <a:pt x="20163" y="72548"/>
                      <a:pt x="23839" y="79810"/>
                      <a:pt x="21073" y="86269"/>
                    </a:cubicBezTo>
                    <a:cubicBezTo>
                      <a:pt x="19003" y="91140"/>
                      <a:pt x="13936" y="93852"/>
                      <a:pt x="10207" y="97599"/>
                    </a:cubicBezTo>
                    <a:cubicBezTo>
                      <a:pt x="1" y="107841"/>
                      <a:pt x="982" y="125719"/>
                      <a:pt x="9368" y="137495"/>
                    </a:cubicBezTo>
                    <a:cubicBezTo>
                      <a:pt x="17754" y="149307"/>
                      <a:pt x="31689" y="155909"/>
                      <a:pt x="45642" y="159691"/>
                    </a:cubicBezTo>
                    <a:cubicBezTo>
                      <a:pt x="46802" y="160013"/>
                      <a:pt x="47962" y="160298"/>
                      <a:pt x="49122" y="160584"/>
                    </a:cubicBezTo>
                    <a:lnTo>
                      <a:pt x="157676" y="160584"/>
                    </a:lnTo>
                    <a:lnTo>
                      <a:pt x="157676" y="0"/>
                    </a:lnTo>
                    <a:close/>
                  </a:path>
                </a:pathLst>
              </a:custGeom>
              <a:solidFill>
                <a:srgbClr val="E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469269" y="0"/>
                <a:ext cx="2665841" cy="5143104"/>
              </a:xfrm>
              <a:custGeom>
                <a:avLst/>
                <a:gdLst/>
                <a:ahLst/>
                <a:cxnLst/>
                <a:rect l="l" t="t" r="r" b="b"/>
                <a:pathLst>
                  <a:path w="83236" h="160584" extrusionOk="0">
                    <a:moveTo>
                      <a:pt x="81648" y="0"/>
                    </a:moveTo>
                    <a:cubicBezTo>
                      <a:pt x="80417" y="1249"/>
                      <a:pt x="79257" y="2569"/>
                      <a:pt x="78169" y="3925"/>
                    </a:cubicBezTo>
                    <a:cubicBezTo>
                      <a:pt x="75403" y="7387"/>
                      <a:pt x="73244" y="11152"/>
                      <a:pt x="71353" y="15131"/>
                    </a:cubicBezTo>
                    <a:cubicBezTo>
                      <a:pt x="69354" y="19270"/>
                      <a:pt x="67302" y="23606"/>
                      <a:pt x="63341" y="26211"/>
                    </a:cubicBezTo>
                    <a:cubicBezTo>
                      <a:pt x="59594" y="28655"/>
                      <a:pt x="55062" y="29422"/>
                      <a:pt x="50744" y="30208"/>
                    </a:cubicBezTo>
                    <a:cubicBezTo>
                      <a:pt x="46480" y="30957"/>
                      <a:pt x="42269" y="31831"/>
                      <a:pt x="38380" y="33812"/>
                    </a:cubicBezTo>
                    <a:cubicBezTo>
                      <a:pt x="31171" y="37487"/>
                      <a:pt x="25515" y="44018"/>
                      <a:pt x="22767" y="51601"/>
                    </a:cubicBezTo>
                    <a:cubicBezTo>
                      <a:pt x="21233" y="55847"/>
                      <a:pt x="20876" y="60201"/>
                      <a:pt x="21001" y="64662"/>
                    </a:cubicBezTo>
                    <a:cubicBezTo>
                      <a:pt x="21144" y="69783"/>
                      <a:pt x="21697" y="75117"/>
                      <a:pt x="19877" y="80024"/>
                    </a:cubicBezTo>
                    <a:cubicBezTo>
                      <a:pt x="16808" y="88232"/>
                      <a:pt x="8315" y="92782"/>
                      <a:pt x="4710" y="100686"/>
                    </a:cubicBezTo>
                    <a:cubicBezTo>
                      <a:pt x="749" y="109233"/>
                      <a:pt x="2337" y="119260"/>
                      <a:pt x="6887" y="127271"/>
                    </a:cubicBezTo>
                    <a:cubicBezTo>
                      <a:pt x="11419" y="135247"/>
                      <a:pt x="18556" y="141599"/>
                      <a:pt x="26229" y="146488"/>
                    </a:cubicBezTo>
                    <a:cubicBezTo>
                      <a:pt x="37594" y="153714"/>
                      <a:pt x="50530" y="157729"/>
                      <a:pt x="63680" y="160584"/>
                    </a:cubicBezTo>
                    <a:lnTo>
                      <a:pt x="69122" y="160584"/>
                    </a:lnTo>
                    <a:cubicBezTo>
                      <a:pt x="56579" y="158139"/>
                      <a:pt x="44196" y="154874"/>
                      <a:pt x="32848" y="149004"/>
                    </a:cubicBezTo>
                    <a:cubicBezTo>
                      <a:pt x="17486" y="141046"/>
                      <a:pt x="0" y="125237"/>
                      <a:pt x="4122" y="105985"/>
                    </a:cubicBezTo>
                    <a:cubicBezTo>
                      <a:pt x="5103" y="101417"/>
                      <a:pt x="7494" y="97617"/>
                      <a:pt x="10545" y="94173"/>
                    </a:cubicBezTo>
                    <a:cubicBezTo>
                      <a:pt x="13204" y="91158"/>
                      <a:pt x="16165" y="88392"/>
                      <a:pt x="18467" y="85074"/>
                    </a:cubicBezTo>
                    <a:cubicBezTo>
                      <a:pt x="21072" y="81291"/>
                      <a:pt x="22196" y="77062"/>
                      <a:pt x="22303" y="72495"/>
                    </a:cubicBezTo>
                    <a:cubicBezTo>
                      <a:pt x="22428" y="67552"/>
                      <a:pt x="21697" y="62592"/>
                      <a:pt x="22410" y="57685"/>
                    </a:cubicBezTo>
                    <a:cubicBezTo>
                      <a:pt x="23588" y="49495"/>
                      <a:pt x="28388" y="41912"/>
                      <a:pt x="35132" y="37113"/>
                    </a:cubicBezTo>
                    <a:cubicBezTo>
                      <a:pt x="38540" y="34686"/>
                      <a:pt x="42358" y="33098"/>
                      <a:pt x="46427" y="32188"/>
                    </a:cubicBezTo>
                    <a:cubicBezTo>
                      <a:pt x="50655" y="31242"/>
                      <a:pt x="54991" y="30832"/>
                      <a:pt x="59131" y="29440"/>
                    </a:cubicBezTo>
                    <a:cubicBezTo>
                      <a:pt x="63074" y="28120"/>
                      <a:pt x="66357" y="25836"/>
                      <a:pt x="68730" y="22392"/>
                    </a:cubicBezTo>
                    <a:cubicBezTo>
                      <a:pt x="71192" y="18735"/>
                      <a:pt x="72655" y="14524"/>
                      <a:pt x="74868" y="10706"/>
                    </a:cubicBezTo>
                    <a:cubicBezTo>
                      <a:pt x="77152" y="6780"/>
                      <a:pt x="79971" y="3176"/>
                      <a:pt x="832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 rot="-2054966">
              <a:off x="7390936" y="785609"/>
              <a:ext cx="1077206" cy="221210"/>
              <a:chOff x="7483384" y="230747"/>
              <a:chExt cx="1077200" cy="221209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7852515" y="230747"/>
                <a:ext cx="243473" cy="174678"/>
              </a:xfrm>
              <a:custGeom>
                <a:avLst/>
                <a:gdLst/>
                <a:ahLst/>
                <a:cxnLst/>
                <a:rect l="l" t="t" r="r" b="b"/>
                <a:pathLst>
                  <a:path w="7602" h="5454" extrusionOk="0">
                    <a:moveTo>
                      <a:pt x="1783" y="1"/>
                    </a:moveTo>
                    <a:cubicBezTo>
                      <a:pt x="1670" y="1"/>
                      <a:pt x="1558" y="7"/>
                      <a:pt x="1446" y="21"/>
                    </a:cubicBezTo>
                    <a:cubicBezTo>
                      <a:pt x="1072" y="93"/>
                      <a:pt x="715" y="253"/>
                      <a:pt x="447" y="485"/>
                    </a:cubicBezTo>
                    <a:cubicBezTo>
                      <a:pt x="179" y="735"/>
                      <a:pt x="19" y="1056"/>
                      <a:pt x="19" y="1413"/>
                    </a:cubicBezTo>
                    <a:cubicBezTo>
                      <a:pt x="1" y="2002"/>
                      <a:pt x="376" y="2537"/>
                      <a:pt x="804" y="2876"/>
                    </a:cubicBezTo>
                    <a:cubicBezTo>
                      <a:pt x="1232" y="3197"/>
                      <a:pt x="1750" y="3376"/>
                      <a:pt x="2213" y="3554"/>
                    </a:cubicBezTo>
                    <a:cubicBezTo>
                      <a:pt x="3034" y="3875"/>
                      <a:pt x="3819" y="4303"/>
                      <a:pt x="4533" y="4821"/>
                    </a:cubicBezTo>
                    <a:cubicBezTo>
                      <a:pt x="4908" y="5089"/>
                      <a:pt x="5282" y="5392"/>
                      <a:pt x="5782" y="5445"/>
                    </a:cubicBezTo>
                    <a:cubicBezTo>
                      <a:pt x="5835" y="5451"/>
                      <a:pt x="5888" y="5453"/>
                      <a:pt x="5940" y="5453"/>
                    </a:cubicBezTo>
                    <a:cubicBezTo>
                      <a:pt x="6600" y="5453"/>
                      <a:pt x="7137" y="5039"/>
                      <a:pt x="7352" y="4411"/>
                    </a:cubicBezTo>
                    <a:cubicBezTo>
                      <a:pt x="7602" y="3768"/>
                      <a:pt x="7477" y="2876"/>
                      <a:pt x="6906" y="2359"/>
                    </a:cubicBezTo>
                    <a:cubicBezTo>
                      <a:pt x="6282" y="1788"/>
                      <a:pt x="5479" y="1413"/>
                      <a:pt x="4747" y="1003"/>
                    </a:cubicBezTo>
                    <a:cubicBezTo>
                      <a:pt x="4265" y="735"/>
                      <a:pt x="3730" y="449"/>
                      <a:pt x="3141" y="253"/>
                    </a:cubicBezTo>
                    <a:cubicBezTo>
                      <a:pt x="2711" y="110"/>
                      <a:pt x="2246" y="1"/>
                      <a:pt x="17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391959" y="337105"/>
                <a:ext cx="168625" cy="114851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3586" extrusionOk="0">
                    <a:moveTo>
                      <a:pt x="1209" y="0"/>
                    </a:moveTo>
                    <a:cubicBezTo>
                      <a:pt x="762" y="0"/>
                      <a:pt x="296" y="198"/>
                      <a:pt x="125" y="626"/>
                    </a:cubicBezTo>
                    <a:cubicBezTo>
                      <a:pt x="0" y="1000"/>
                      <a:pt x="125" y="1429"/>
                      <a:pt x="393" y="1714"/>
                    </a:cubicBezTo>
                    <a:cubicBezTo>
                      <a:pt x="661" y="2017"/>
                      <a:pt x="1017" y="2214"/>
                      <a:pt x="1374" y="2392"/>
                    </a:cubicBezTo>
                    <a:cubicBezTo>
                      <a:pt x="1981" y="2695"/>
                      <a:pt x="2588" y="3017"/>
                      <a:pt x="3194" y="3302"/>
                    </a:cubicBezTo>
                    <a:cubicBezTo>
                      <a:pt x="3450" y="3438"/>
                      <a:pt x="3745" y="3586"/>
                      <a:pt x="4034" y="3586"/>
                    </a:cubicBezTo>
                    <a:cubicBezTo>
                      <a:pt x="4087" y="3586"/>
                      <a:pt x="4141" y="3581"/>
                      <a:pt x="4193" y="3570"/>
                    </a:cubicBezTo>
                    <a:cubicBezTo>
                      <a:pt x="5264" y="3409"/>
                      <a:pt x="5193" y="1928"/>
                      <a:pt x="4461" y="1429"/>
                    </a:cubicBezTo>
                    <a:cubicBezTo>
                      <a:pt x="4051" y="1161"/>
                      <a:pt x="3569" y="1000"/>
                      <a:pt x="3123" y="786"/>
                    </a:cubicBezTo>
                    <a:cubicBezTo>
                      <a:pt x="2570" y="465"/>
                      <a:pt x="1945" y="19"/>
                      <a:pt x="1267" y="1"/>
                    </a:cubicBezTo>
                    <a:cubicBezTo>
                      <a:pt x="1248" y="0"/>
                      <a:pt x="1229" y="0"/>
                      <a:pt x="1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7483384" y="285095"/>
                <a:ext cx="201197" cy="149889"/>
              </a:xfrm>
              <a:custGeom>
                <a:avLst/>
                <a:gdLst/>
                <a:ahLst/>
                <a:cxnLst/>
                <a:rect l="l" t="t" r="r" b="b"/>
                <a:pathLst>
                  <a:path w="6282" h="4680" extrusionOk="0">
                    <a:moveTo>
                      <a:pt x="1433" y="1"/>
                    </a:moveTo>
                    <a:cubicBezTo>
                      <a:pt x="933" y="1"/>
                      <a:pt x="429" y="230"/>
                      <a:pt x="215" y="644"/>
                    </a:cubicBezTo>
                    <a:cubicBezTo>
                      <a:pt x="1" y="1090"/>
                      <a:pt x="161" y="1625"/>
                      <a:pt x="447" y="2000"/>
                    </a:cubicBezTo>
                    <a:cubicBezTo>
                      <a:pt x="732" y="2392"/>
                      <a:pt x="1160" y="2660"/>
                      <a:pt x="1571" y="2928"/>
                    </a:cubicBezTo>
                    <a:cubicBezTo>
                      <a:pt x="2267" y="3374"/>
                      <a:pt x="2980" y="3784"/>
                      <a:pt x="3676" y="4230"/>
                    </a:cubicBezTo>
                    <a:cubicBezTo>
                      <a:pt x="4027" y="4447"/>
                      <a:pt x="4393" y="4680"/>
                      <a:pt x="4804" y="4680"/>
                    </a:cubicBezTo>
                    <a:cubicBezTo>
                      <a:pt x="4832" y="4680"/>
                      <a:pt x="4861" y="4679"/>
                      <a:pt x="4890" y="4676"/>
                    </a:cubicBezTo>
                    <a:cubicBezTo>
                      <a:pt x="6192" y="4623"/>
                      <a:pt x="6281" y="2767"/>
                      <a:pt x="5443" y="2089"/>
                    </a:cubicBezTo>
                    <a:cubicBezTo>
                      <a:pt x="4979" y="1732"/>
                      <a:pt x="4390" y="1465"/>
                      <a:pt x="3908" y="1161"/>
                    </a:cubicBezTo>
                    <a:cubicBezTo>
                      <a:pt x="3194" y="715"/>
                      <a:pt x="2463" y="126"/>
                      <a:pt x="1678" y="19"/>
                    </a:cubicBezTo>
                    <a:cubicBezTo>
                      <a:pt x="1597" y="7"/>
                      <a:pt x="1515" y="1"/>
                      <a:pt x="143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 rot="2970597">
              <a:off x="7588092" y="4228470"/>
              <a:ext cx="682885" cy="926814"/>
              <a:chOff x="8029106" y="3994118"/>
              <a:chExt cx="682902" cy="926836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8029106" y="4446229"/>
                <a:ext cx="315471" cy="203118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6342" extrusionOk="0">
                    <a:moveTo>
                      <a:pt x="2181" y="1"/>
                    </a:moveTo>
                    <a:cubicBezTo>
                      <a:pt x="1340" y="1"/>
                      <a:pt x="477" y="445"/>
                      <a:pt x="214" y="1233"/>
                    </a:cubicBezTo>
                    <a:cubicBezTo>
                      <a:pt x="0" y="1928"/>
                      <a:pt x="304" y="2714"/>
                      <a:pt x="821" y="3213"/>
                    </a:cubicBezTo>
                    <a:cubicBezTo>
                      <a:pt x="1339" y="3731"/>
                      <a:pt x="1999" y="4052"/>
                      <a:pt x="2677" y="4355"/>
                    </a:cubicBezTo>
                    <a:cubicBezTo>
                      <a:pt x="3819" y="4873"/>
                      <a:pt x="4925" y="5390"/>
                      <a:pt x="6067" y="5890"/>
                    </a:cubicBezTo>
                    <a:cubicBezTo>
                      <a:pt x="6580" y="6116"/>
                      <a:pt x="7105" y="6342"/>
                      <a:pt x="7643" y="6342"/>
                    </a:cubicBezTo>
                    <a:cubicBezTo>
                      <a:pt x="7742" y="6342"/>
                      <a:pt x="7841" y="6334"/>
                      <a:pt x="7940" y="6318"/>
                    </a:cubicBezTo>
                    <a:cubicBezTo>
                      <a:pt x="9850" y="5943"/>
                      <a:pt x="9635" y="3195"/>
                      <a:pt x="8226" y="2375"/>
                    </a:cubicBezTo>
                    <a:cubicBezTo>
                      <a:pt x="7476" y="1928"/>
                      <a:pt x="6549" y="1661"/>
                      <a:pt x="5746" y="1268"/>
                    </a:cubicBezTo>
                    <a:cubicBezTo>
                      <a:pt x="4639" y="769"/>
                      <a:pt x="3462" y="37"/>
                      <a:pt x="2231" y="1"/>
                    </a:cubicBezTo>
                    <a:cubicBezTo>
                      <a:pt x="2214" y="1"/>
                      <a:pt x="2198" y="1"/>
                      <a:pt x="21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391959" y="4351944"/>
                <a:ext cx="168625" cy="114883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3587" extrusionOk="0">
                    <a:moveTo>
                      <a:pt x="1209" y="0"/>
                    </a:moveTo>
                    <a:cubicBezTo>
                      <a:pt x="762" y="0"/>
                      <a:pt x="296" y="198"/>
                      <a:pt x="125" y="626"/>
                    </a:cubicBezTo>
                    <a:cubicBezTo>
                      <a:pt x="0" y="1001"/>
                      <a:pt x="125" y="1429"/>
                      <a:pt x="393" y="1714"/>
                    </a:cubicBezTo>
                    <a:cubicBezTo>
                      <a:pt x="661" y="2018"/>
                      <a:pt x="1017" y="2214"/>
                      <a:pt x="1374" y="2392"/>
                    </a:cubicBezTo>
                    <a:cubicBezTo>
                      <a:pt x="1981" y="2696"/>
                      <a:pt x="2588" y="3017"/>
                      <a:pt x="3194" y="3302"/>
                    </a:cubicBezTo>
                    <a:cubicBezTo>
                      <a:pt x="3450" y="3438"/>
                      <a:pt x="3745" y="3586"/>
                      <a:pt x="4034" y="3586"/>
                    </a:cubicBezTo>
                    <a:cubicBezTo>
                      <a:pt x="4087" y="3586"/>
                      <a:pt x="4141" y="3581"/>
                      <a:pt x="4193" y="3570"/>
                    </a:cubicBezTo>
                    <a:cubicBezTo>
                      <a:pt x="5264" y="3409"/>
                      <a:pt x="5193" y="1928"/>
                      <a:pt x="4461" y="1429"/>
                    </a:cubicBezTo>
                    <a:cubicBezTo>
                      <a:pt x="4051" y="1161"/>
                      <a:pt x="3569" y="1001"/>
                      <a:pt x="3123" y="787"/>
                    </a:cubicBezTo>
                    <a:cubicBezTo>
                      <a:pt x="2570" y="483"/>
                      <a:pt x="1945" y="55"/>
                      <a:pt x="1267" y="1"/>
                    </a:cubicBezTo>
                    <a:cubicBezTo>
                      <a:pt x="1248" y="1"/>
                      <a:pt x="1229" y="0"/>
                      <a:pt x="1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047392" y="4186114"/>
                <a:ext cx="176600" cy="12558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3921" extrusionOk="0">
                    <a:moveTo>
                      <a:pt x="1277" y="1"/>
                    </a:moveTo>
                    <a:cubicBezTo>
                      <a:pt x="812" y="1"/>
                      <a:pt x="342" y="200"/>
                      <a:pt x="161" y="612"/>
                    </a:cubicBezTo>
                    <a:cubicBezTo>
                      <a:pt x="0" y="986"/>
                      <a:pt x="143" y="1468"/>
                      <a:pt x="411" y="1789"/>
                    </a:cubicBezTo>
                    <a:cubicBezTo>
                      <a:pt x="678" y="2128"/>
                      <a:pt x="1053" y="2325"/>
                      <a:pt x="1428" y="2539"/>
                    </a:cubicBezTo>
                    <a:cubicBezTo>
                      <a:pt x="2052" y="2896"/>
                      <a:pt x="2677" y="3217"/>
                      <a:pt x="3301" y="3574"/>
                    </a:cubicBezTo>
                    <a:cubicBezTo>
                      <a:pt x="3604" y="3733"/>
                      <a:pt x="3921" y="3921"/>
                      <a:pt x="4253" y="3921"/>
                    </a:cubicBezTo>
                    <a:cubicBezTo>
                      <a:pt x="4292" y="3921"/>
                      <a:pt x="4332" y="3918"/>
                      <a:pt x="4372" y="3913"/>
                    </a:cubicBezTo>
                    <a:cubicBezTo>
                      <a:pt x="5514" y="3806"/>
                      <a:pt x="5496" y="2200"/>
                      <a:pt x="4729" y="1664"/>
                    </a:cubicBezTo>
                    <a:cubicBezTo>
                      <a:pt x="4300" y="1379"/>
                      <a:pt x="3801" y="1165"/>
                      <a:pt x="3355" y="897"/>
                    </a:cubicBezTo>
                    <a:cubicBezTo>
                      <a:pt x="2730" y="576"/>
                      <a:pt x="2106" y="76"/>
                      <a:pt x="1392" y="5"/>
                    </a:cubicBezTo>
                    <a:cubicBezTo>
                      <a:pt x="1354" y="2"/>
                      <a:pt x="1315" y="1"/>
                      <a:pt x="12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159964" y="4817698"/>
                <a:ext cx="160618" cy="103257"/>
              </a:xfrm>
              <a:custGeom>
                <a:avLst/>
                <a:gdLst/>
                <a:ahLst/>
                <a:cxnLst/>
                <a:rect l="l" t="t" r="r" b="b"/>
                <a:pathLst>
                  <a:path w="5015" h="3224" extrusionOk="0">
                    <a:moveTo>
                      <a:pt x="1124" y="0"/>
                    </a:moveTo>
                    <a:cubicBezTo>
                      <a:pt x="696" y="0"/>
                      <a:pt x="232" y="232"/>
                      <a:pt x="107" y="625"/>
                    </a:cubicBezTo>
                    <a:cubicBezTo>
                      <a:pt x="0" y="982"/>
                      <a:pt x="143" y="1356"/>
                      <a:pt x="411" y="1642"/>
                    </a:cubicBezTo>
                    <a:cubicBezTo>
                      <a:pt x="678" y="1909"/>
                      <a:pt x="1017" y="2052"/>
                      <a:pt x="1356" y="2213"/>
                    </a:cubicBezTo>
                    <a:cubicBezTo>
                      <a:pt x="1927" y="2480"/>
                      <a:pt x="2498" y="2730"/>
                      <a:pt x="3069" y="2998"/>
                    </a:cubicBezTo>
                    <a:cubicBezTo>
                      <a:pt x="3312" y="3104"/>
                      <a:pt x="3594" y="3223"/>
                      <a:pt x="3882" y="3223"/>
                    </a:cubicBezTo>
                    <a:cubicBezTo>
                      <a:pt x="3932" y="3223"/>
                      <a:pt x="3982" y="3220"/>
                      <a:pt x="4033" y="3212"/>
                    </a:cubicBezTo>
                    <a:cubicBezTo>
                      <a:pt x="5014" y="3033"/>
                      <a:pt x="4871" y="1642"/>
                      <a:pt x="4193" y="1231"/>
                    </a:cubicBezTo>
                    <a:cubicBezTo>
                      <a:pt x="3801" y="1017"/>
                      <a:pt x="3337" y="874"/>
                      <a:pt x="2944" y="678"/>
                    </a:cubicBezTo>
                    <a:cubicBezTo>
                      <a:pt x="2356" y="393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439966" y="3994118"/>
                <a:ext cx="272042" cy="203791"/>
              </a:xfrm>
              <a:custGeom>
                <a:avLst/>
                <a:gdLst/>
                <a:ahLst/>
                <a:cxnLst/>
                <a:rect l="l" t="t" r="r" b="b"/>
                <a:pathLst>
                  <a:path w="8494" h="6363" extrusionOk="0">
                    <a:moveTo>
                      <a:pt x="1931" y="1"/>
                    </a:moveTo>
                    <a:cubicBezTo>
                      <a:pt x="1257" y="1"/>
                      <a:pt x="578" y="294"/>
                      <a:pt x="286" y="879"/>
                    </a:cubicBezTo>
                    <a:cubicBezTo>
                      <a:pt x="0" y="1468"/>
                      <a:pt x="179" y="2217"/>
                      <a:pt x="571" y="2717"/>
                    </a:cubicBezTo>
                    <a:cubicBezTo>
                      <a:pt x="982" y="3252"/>
                      <a:pt x="1553" y="3609"/>
                      <a:pt x="2106" y="3966"/>
                    </a:cubicBezTo>
                    <a:cubicBezTo>
                      <a:pt x="3069" y="4573"/>
                      <a:pt x="4015" y="5161"/>
                      <a:pt x="4960" y="5750"/>
                    </a:cubicBezTo>
                    <a:cubicBezTo>
                      <a:pt x="5425" y="6049"/>
                      <a:pt x="5935" y="6363"/>
                      <a:pt x="6477" y="6363"/>
                    </a:cubicBezTo>
                    <a:cubicBezTo>
                      <a:pt x="6519" y="6363"/>
                      <a:pt x="6560" y="6361"/>
                      <a:pt x="6602" y="6357"/>
                    </a:cubicBezTo>
                    <a:cubicBezTo>
                      <a:pt x="8386" y="6250"/>
                      <a:pt x="8493" y="3752"/>
                      <a:pt x="7334" y="2860"/>
                    </a:cubicBezTo>
                    <a:cubicBezTo>
                      <a:pt x="6709" y="2360"/>
                      <a:pt x="5906" y="2003"/>
                      <a:pt x="5228" y="1593"/>
                    </a:cubicBezTo>
                    <a:cubicBezTo>
                      <a:pt x="4336" y="986"/>
                      <a:pt x="3355" y="183"/>
                      <a:pt x="2248" y="23"/>
                    </a:cubicBezTo>
                    <a:cubicBezTo>
                      <a:pt x="2144" y="8"/>
                      <a:pt x="2038" y="1"/>
                      <a:pt x="19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" name="Google Shape;26;p2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3703125" y="4599424"/>
            <a:ext cx="1331301" cy="548686"/>
          </a:xfrm>
          <a:custGeom>
            <a:avLst/>
            <a:gdLst/>
            <a:ahLst/>
            <a:cxnLst/>
            <a:rect l="l" t="t" r="r" b="b"/>
            <a:pathLst>
              <a:path w="68668" h="28301" extrusionOk="0">
                <a:moveTo>
                  <a:pt x="51978" y="1"/>
                </a:moveTo>
                <a:lnTo>
                  <a:pt x="51396" y="19"/>
                </a:lnTo>
                <a:lnTo>
                  <a:pt x="50813" y="73"/>
                </a:lnTo>
                <a:lnTo>
                  <a:pt x="50213" y="128"/>
                </a:lnTo>
                <a:lnTo>
                  <a:pt x="49630" y="219"/>
                </a:lnTo>
                <a:lnTo>
                  <a:pt x="49048" y="328"/>
                </a:lnTo>
                <a:lnTo>
                  <a:pt x="48466" y="456"/>
                </a:lnTo>
                <a:lnTo>
                  <a:pt x="47883" y="601"/>
                </a:lnTo>
                <a:lnTo>
                  <a:pt x="47319" y="765"/>
                </a:lnTo>
                <a:lnTo>
                  <a:pt x="46773" y="947"/>
                </a:lnTo>
                <a:lnTo>
                  <a:pt x="46227" y="1129"/>
                </a:lnTo>
                <a:lnTo>
                  <a:pt x="45699" y="1329"/>
                </a:lnTo>
                <a:lnTo>
                  <a:pt x="45190" y="1548"/>
                </a:lnTo>
                <a:lnTo>
                  <a:pt x="44698" y="1766"/>
                </a:lnTo>
                <a:lnTo>
                  <a:pt x="44225" y="2003"/>
                </a:lnTo>
                <a:lnTo>
                  <a:pt x="43770" y="2257"/>
                </a:lnTo>
                <a:lnTo>
                  <a:pt x="43352" y="2494"/>
                </a:lnTo>
                <a:lnTo>
                  <a:pt x="42915" y="2803"/>
                </a:lnTo>
                <a:lnTo>
                  <a:pt x="42496" y="3113"/>
                </a:lnTo>
                <a:lnTo>
                  <a:pt x="42078" y="3440"/>
                </a:lnTo>
                <a:lnTo>
                  <a:pt x="41677" y="3786"/>
                </a:lnTo>
                <a:lnTo>
                  <a:pt x="41277" y="4132"/>
                </a:lnTo>
                <a:lnTo>
                  <a:pt x="40876" y="4496"/>
                </a:lnTo>
                <a:lnTo>
                  <a:pt x="40112" y="5260"/>
                </a:lnTo>
                <a:lnTo>
                  <a:pt x="39329" y="6025"/>
                </a:lnTo>
                <a:lnTo>
                  <a:pt x="38565" y="6825"/>
                </a:lnTo>
                <a:lnTo>
                  <a:pt x="37801" y="7608"/>
                </a:lnTo>
                <a:lnTo>
                  <a:pt x="37036" y="8391"/>
                </a:lnTo>
                <a:lnTo>
                  <a:pt x="36236" y="9137"/>
                </a:lnTo>
                <a:lnTo>
                  <a:pt x="35835" y="9501"/>
                </a:lnTo>
                <a:lnTo>
                  <a:pt x="35417" y="9847"/>
                </a:lnTo>
                <a:lnTo>
                  <a:pt x="34998" y="10192"/>
                </a:lnTo>
                <a:lnTo>
                  <a:pt x="34579" y="10520"/>
                </a:lnTo>
                <a:lnTo>
                  <a:pt x="34143" y="10829"/>
                </a:lnTo>
                <a:lnTo>
                  <a:pt x="33706" y="11121"/>
                </a:lnTo>
                <a:lnTo>
                  <a:pt x="33251" y="11394"/>
                </a:lnTo>
                <a:lnTo>
                  <a:pt x="32778" y="11648"/>
                </a:lnTo>
                <a:lnTo>
                  <a:pt x="32304" y="11885"/>
                </a:lnTo>
                <a:lnTo>
                  <a:pt x="31813" y="12103"/>
                </a:lnTo>
                <a:lnTo>
                  <a:pt x="31303" y="12285"/>
                </a:lnTo>
                <a:lnTo>
                  <a:pt x="30794" y="12449"/>
                </a:lnTo>
                <a:lnTo>
                  <a:pt x="30248" y="12577"/>
                </a:lnTo>
                <a:lnTo>
                  <a:pt x="29702" y="12686"/>
                </a:lnTo>
                <a:lnTo>
                  <a:pt x="29138" y="12759"/>
                </a:lnTo>
                <a:lnTo>
                  <a:pt x="28574" y="12795"/>
                </a:lnTo>
                <a:lnTo>
                  <a:pt x="28028" y="12795"/>
                </a:lnTo>
                <a:lnTo>
                  <a:pt x="27482" y="12777"/>
                </a:lnTo>
                <a:lnTo>
                  <a:pt x="26954" y="12722"/>
                </a:lnTo>
                <a:lnTo>
                  <a:pt x="26426" y="12649"/>
                </a:lnTo>
                <a:lnTo>
                  <a:pt x="25916" y="12558"/>
                </a:lnTo>
                <a:lnTo>
                  <a:pt x="25407" y="12431"/>
                </a:lnTo>
                <a:lnTo>
                  <a:pt x="24915" y="12285"/>
                </a:lnTo>
                <a:lnTo>
                  <a:pt x="24424" y="12122"/>
                </a:lnTo>
                <a:lnTo>
                  <a:pt x="23933" y="11921"/>
                </a:lnTo>
                <a:lnTo>
                  <a:pt x="23441" y="11721"/>
                </a:lnTo>
                <a:lnTo>
                  <a:pt x="22968" y="11503"/>
                </a:lnTo>
                <a:lnTo>
                  <a:pt x="22495" y="11284"/>
                </a:lnTo>
                <a:lnTo>
                  <a:pt x="22022" y="11030"/>
                </a:lnTo>
                <a:lnTo>
                  <a:pt x="21567" y="10793"/>
                </a:lnTo>
                <a:lnTo>
                  <a:pt x="20639" y="10265"/>
                </a:lnTo>
                <a:lnTo>
                  <a:pt x="19729" y="9701"/>
                </a:lnTo>
                <a:lnTo>
                  <a:pt x="17909" y="8609"/>
                </a:lnTo>
                <a:lnTo>
                  <a:pt x="16980" y="8063"/>
                </a:lnTo>
                <a:lnTo>
                  <a:pt x="16052" y="7572"/>
                </a:lnTo>
                <a:lnTo>
                  <a:pt x="15579" y="7335"/>
                </a:lnTo>
                <a:lnTo>
                  <a:pt x="15106" y="7117"/>
                </a:lnTo>
                <a:lnTo>
                  <a:pt x="14633" y="6916"/>
                </a:lnTo>
                <a:lnTo>
                  <a:pt x="14141" y="6735"/>
                </a:lnTo>
                <a:lnTo>
                  <a:pt x="13577" y="6553"/>
                </a:lnTo>
                <a:lnTo>
                  <a:pt x="13031" y="6407"/>
                </a:lnTo>
                <a:lnTo>
                  <a:pt x="12485" y="6316"/>
                </a:lnTo>
                <a:lnTo>
                  <a:pt x="11976" y="6243"/>
                </a:lnTo>
                <a:lnTo>
                  <a:pt x="11466" y="6207"/>
                </a:lnTo>
                <a:lnTo>
                  <a:pt x="10993" y="6207"/>
                </a:lnTo>
                <a:lnTo>
                  <a:pt x="10520" y="6243"/>
                </a:lnTo>
                <a:lnTo>
                  <a:pt x="10046" y="6316"/>
                </a:lnTo>
                <a:lnTo>
                  <a:pt x="9610" y="6407"/>
                </a:lnTo>
                <a:lnTo>
                  <a:pt x="9173" y="6534"/>
                </a:lnTo>
                <a:lnTo>
                  <a:pt x="8754" y="6680"/>
                </a:lnTo>
                <a:lnTo>
                  <a:pt x="8336" y="6844"/>
                </a:lnTo>
                <a:lnTo>
                  <a:pt x="7935" y="7044"/>
                </a:lnTo>
                <a:lnTo>
                  <a:pt x="7535" y="7262"/>
                </a:lnTo>
                <a:lnTo>
                  <a:pt x="7153" y="7499"/>
                </a:lnTo>
                <a:lnTo>
                  <a:pt x="6770" y="7754"/>
                </a:lnTo>
                <a:lnTo>
                  <a:pt x="6407" y="8027"/>
                </a:lnTo>
                <a:lnTo>
                  <a:pt x="6043" y="8318"/>
                </a:lnTo>
                <a:lnTo>
                  <a:pt x="5679" y="8627"/>
                </a:lnTo>
                <a:lnTo>
                  <a:pt x="5333" y="8955"/>
                </a:lnTo>
                <a:lnTo>
                  <a:pt x="4641" y="9610"/>
                </a:lnTo>
                <a:lnTo>
                  <a:pt x="3968" y="10320"/>
                </a:lnTo>
                <a:lnTo>
                  <a:pt x="3294" y="11048"/>
                </a:lnTo>
                <a:lnTo>
                  <a:pt x="2621" y="11794"/>
                </a:lnTo>
                <a:lnTo>
                  <a:pt x="1948" y="12522"/>
                </a:lnTo>
                <a:lnTo>
                  <a:pt x="1274" y="13250"/>
                </a:lnTo>
                <a:lnTo>
                  <a:pt x="1201" y="13687"/>
                </a:lnTo>
                <a:lnTo>
                  <a:pt x="1092" y="14087"/>
                </a:lnTo>
                <a:lnTo>
                  <a:pt x="983" y="14488"/>
                </a:lnTo>
                <a:lnTo>
                  <a:pt x="874" y="14888"/>
                </a:lnTo>
                <a:lnTo>
                  <a:pt x="601" y="15689"/>
                </a:lnTo>
                <a:lnTo>
                  <a:pt x="310" y="16526"/>
                </a:lnTo>
                <a:lnTo>
                  <a:pt x="182" y="17254"/>
                </a:lnTo>
                <a:lnTo>
                  <a:pt x="73" y="17982"/>
                </a:lnTo>
                <a:lnTo>
                  <a:pt x="18" y="18710"/>
                </a:lnTo>
                <a:lnTo>
                  <a:pt x="0" y="19456"/>
                </a:lnTo>
                <a:lnTo>
                  <a:pt x="18" y="20202"/>
                </a:lnTo>
                <a:lnTo>
                  <a:pt x="73" y="20948"/>
                </a:lnTo>
                <a:lnTo>
                  <a:pt x="146" y="21695"/>
                </a:lnTo>
                <a:lnTo>
                  <a:pt x="273" y="22441"/>
                </a:lnTo>
                <a:lnTo>
                  <a:pt x="401" y="23187"/>
                </a:lnTo>
                <a:lnTo>
                  <a:pt x="583" y="23915"/>
                </a:lnTo>
                <a:lnTo>
                  <a:pt x="765" y="24661"/>
                </a:lnTo>
                <a:lnTo>
                  <a:pt x="983" y="25407"/>
                </a:lnTo>
                <a:lnTo>
                  <a:pt x="1238" y="26135"/>
                </a:lnTo>
                <a:lnTo>
                  <a:pt x="1493" y="26863"/>
                </a:lnTo>
                <a:lnTo>
                  <a:pt x="1784" y="27591"/>
                </a:lnTo>
                <a:lnTo>
                  <a:pt x="2075" y="28301"/>
                </a:lnTo>
                <a:lnTo>
                  <a:pt x="68667" y="28301"/>
                </a:lnTo>
                <a:lnTo>
                  <a:pt x="68594" y="27882"/>
                </a:lnTo>
                <a:lnTo>
                  <a:pt x="68503" y="27464"/>
                </a:lnTo>
                <a:lnTo>
                  <a:pt x="68430" y="27245"/>
                </a:lnTo>
                <a:lnTo>
                  <a:pt x="68339" y="27027"/>
                </a:lnTo>
                <a:lnTo>
                  <a:pt x="68248" y="26809"/>
                </a:lnTo>
                <a:lnTo>
                  <a:pt x="68139" y="26608"/>
                </a:lnTo>
                <a:lnTo>
                  <a:pt x="68012" y="26408"/>
                </a:lnTo>
                <a:lnTo>
                  <a:pt x="67884" y="26226"/>
                </a:lnTo>
                <a:lnTo>
                  <a:pt x="67757" y="26044"/>
                </a:lnTo>
                <a:lnTo>
                  <a:pt x="67611" y="25862"/>
                </a:lnTo>
                <a:lnTo>
                  <a:pt x="67302" y="25535"/>
                </a:lnTo>
                <a:lnTo>
                  <a:pt x="66956" y="25243"/>
                </a:lnTo>
                <a:lnTo>
                  <a:pt x="66611" y="24970"/>
                </a:lnTo>
                <a:lnTo>
                  <a:pt x="66228" y="24716"/>
                </a:lnTo>
                <a:lnTo>
                  <a:pt x="65828" y="24479"/>
                </a:lnTo>
                <a:lnTo>
                  <a:pt x="65428" y="24261"/>
                </a:lnTo>
                <a:lnTo>
                  <a:pt x="65009" y="24061"/>
                </a:lnTo>
                <a:lnTo>
                  <a:pt x="64590" y="23879"/>
                </a:lnTo>
                <a:lnTo>
                  <a:pt x="63753" y="23551"/>
                </a:lnTo>
                <a:lnTo>
                  <a:pt x="62934" y="23242"/>
                </a:lnTo>
                <a:lnTo>
                  <a:pt x="62607" y="23114"/>
                </a:lnTo>
                <a:lnTo>
                  <a:pt x="62243" y="22969"/>
                </a:lnTo>
                <a:lnTo>
                  <a:pt x="61478" y="22714"/>
                </a:lnTo>
                <a:lnTo>
                  <a:pt x="60677" y="22441"/>
                </a:lnTo>
                <a:lnTo>
                  <a:pt x="60277" y="22277"/>
                </a:lnTo>
                <a:lnTo>
                  <a:pt x="59895" y="22113"/>
                </a:lnTo>
                <a:lnTo>
                  <a:pt x="59513" y="21931"/>
                </a:lnTo>
                <a:lnTo>
                  <a:pt x="59149" y="21749"/>
                </a:lnTo>
                <a:lnTo>
                  <a:pt x="58803" y="21513"/>
                </a:lnTo>
                <a:lnTo>
                  <a:pt x="58475" y="21276"/>
                </a:lnTo>
                <a:lnTo>
                  <a:pt x="58330" y="21149"/>
                </a:lnTo>
                <a:lnTo>
                  <a:pt x="58184" y="21003"/>
                </a:lnTo>
                <a:lnTo>
                  <a:pt x="58057" y="20857"/>
                </a:lnTo>
                <a:lnTo>
                  <a:pt x="57929" y="20694"/>
                </a:lnTo>
                <a:lnTo>
                  <a:pt x="57820" y="20530"/>
                </a:lnTo>
                <a:lnTo>
                  <a:pt x="57729" y="20366"/>
                </a:lnTo>
                <a:lnTo>
                  <a:pt x="57638" y="20166"/>
                </a:lnTo>
                <a:lnTo>
                  <a:pt x="57565" y="19984"/>
                </a:lnTo>
                <a:lnTo>
                  <a:pt x="57493" y="19765"/>
                </a:lnTo>
                <a:lnTo>
                  <a:pt x="57438" y="19547"/>
                </a:lnTo>
                <a:lnTo>
                  <a:pt x="57402" y="19310"/>
                </a:lnTo>
                <a:lnTo>
                  <a:pt x="57365" y="19092"/>
                </a:lnTo>
                <a:lnTo>
                  <a:pt x="57347" y="18855"/>
                </a:lnTo>
                <a:lnTo>
                  <a:pt x="57347" y="18637"/>
                </a:lnTo>
                <a:lnTo>
                  <a:pt x="57365" y="18164"/>
                </a:lnTo>
                <a:lnTo>
                  <a:pt x="57420" y="17691"/>
                </a:lnTo>
                <a:lnTo>
                  <a:pt x="57511" y="17217"/>
                </a:lnTo>
                <a:lnTo>
                  <a:pt x="57620" y="16744"/>
                </a:lnTo>
                <a:lnTo>
                  <a:pt x="57747" y="16253"/>
                </a:lnTo>
                <a:lnTo>
                  <a:pt x="57893" y="15780"/>
                </a:lnTo>
                <a:lnTo>
                  <a:pt x="58075" y="15307"/>
                </a:lnTo>
                <a:lnTo>
                  <a:pt x="58421" y="14397"/>
                </a:lnTo>
                <a:lnTo>
                  <a:pt x="58785" y="13505"/>
                </a:lnTo>
                <a:lnTo>
                  <a:pt x="59094" y="12686"/>
                </a:lnTo>
                <a:lnTo>
                  <a:pt x="59385" y="11648"/>
                </a:lnTo>
                <a:lnTo>
                  <a:pt x="59676" y="10575"/>
                </a:lnTo>
                <a:lnTo>
                  <a:pt x="59786" y="10029"/>
                </a:lnTo>
                <a:lnTo>
                  <a:pt x="59913" y="9464"/>
                </a:lnTo>
                <a:lnTo>
                  <a:pt x="60004" y="8900"/>
                </a:lnTo>
                <a:lnTo>
                  <a:pt x="60077" y="8336"/>
                </a:lnTo>
                <a:lnTo>
                  <a:pt x="60131" y="7772"/>
                </a:lnTo>
                <a:lnTo>
                  <a:pt x="60150" y="7189"/>
                </a:lnTo>
                <a:lnTo>
                  <a:pt x="60131" y="6625"/>
                </a:lnTo>
                <a:lnTo>
                  <a:pt x="60095" y="6061"/>
                </a:lnTo>
                <a:lnTo>
                  <a:pt x="60004" y="5497"/>
                </a:lnTo>
                <a:lnTo>
                  <a:pt x="59949" y="5224"/>
                </a:lnTo>
                <a:lnTo>
                  <a:pt x="59877" y="4951"/>
                </a:lnTo>
                <a:lnTo>
                  <a:pt x="59804" y="4660"/>
                </a:lnTo>
                <a:lnTo>
                  <a:pt x="59713" y="4387"/>
                </a:lnTo>
                <a:lnTo>
                  <a:pt x="59604" y="4114"/>
                </a:lnTo>
                <a:lnTo>
                  <a:pt x="59476" y="3841"/>
                </a:lnTo>
                <a:lnTo>
                  <a:pt x="59331" y="3586"/>
                </a:lnTo>
                <a:lnTo>
                  <a:pt x="59185" y="3331"/>
                </a:lnTo>
                <a:lnTo>
                  <a:pt x="59040" y="3076"/>
                </a:lnTo>
                <a:lnTo>
                  <a:pt x="58876" y="2858"/>
                </a:lnTo>
                <a:lnTo>
                  <a:pt x="58694" y="2621"/>
                </a:lnTo>
                <a:lnTo>
                  <a:pt x="58512" y="2421"/>
                </a:lnTo>
                <a:lnTo>
                  <a:pt x="58330" y="2221"/>
                </a:lnTo>
                <a:lnTo>
                  <a:pt x="58148" y="2021"/>
                </a:lnTo>
                <a:lnTo>
                  <a:pt x="57948" y="1839"/>
                </a:lnTo>
                <a:lnTo>
                  <a:pt x="57729" y="1675"/>
                </a:lnTo>
                <a:lnTo>
                  <a:pt x="57511" y="1511"/>
                </a:lnTo>
                <a:lnTo>
                  <a:pt x="57292" y="1347"/>
                </a:lnTo>
                <a:lnTo>
                  <a:pt x="56837" y="1074"/>
                </a:lnTo>
                <a:lnTo>
                  <a:pt x="56364" y="820"/>
                </a:lnTo>
                <a:lnTo>
                  <a:pt x="55873" y="619"/>
                </a:lnTo>
                <a:lnTo>
                  <a:pt x="55345" y="437"/>
                </a:lnTo>
                <a:lnTo>
                  <a:pt x="54817" y="292"/>
                </a:lnTo>
                <a:lnTo>
                  <a:pt x="54271" y="183"/>
                </a:lnTo>
                <a:lnTo>
                  <a:pt x="53707" y="92"/>
                </a:lnTo>
                <a:lnTo>
                  <a:pt x="53143" y="37"/>
                </a:lnTo>
                <a:lnTo>
                  <a:pt x="5257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1080799" y="62199"/>
            <a:ext cx="657425" cy="548700"/>
            <a:chOff x="1350550" y="462875"/>
            <a:chExt cx="968225" cy="808100"/>
          </a:xfrm>
        </p:grpSpPr>
        <p:sp>
          <p:nvSpPr>
            <p:cNvPr id="29" name="Google Shape;29;p2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flipH="1">
            <a:off x="6096337" y="105999"/>
            <a:ext cx="657425" cy="548700"/>
            <a:chOff x="1350550" y="462875"/>
            <a:chExt cx="968225" cy="808100"/>
          </a:xfrm>
        </p:grpSpPr>
        <p:sp>
          <p:nvSpPr>
            <p:cNvPr id="37" name="Google Shape;37;p2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2"/>
          <p:cNvSpPr/>
          <p:nvPr/>
        </p:nvSpPr>
        <p:spPr>
          <a:xfrm>
            <a:off x="3155263" y="-14187"/>
            <a:ext cx="1377080" cy="789067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016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2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"/>
          <p:cNvGrpSpPr/>
          <p:nvPr/>
        </p:nvGrpSpPr>
        <p:grpSpPr>
          <a:xfrm>
            <a:off x="-1460538" y="0"/>
            <a:ext cx="5260293" cy="5143681"/>
            <a:chOff x="-1460538" y="0"/>
            <a:chExt cx="5260293" cy="5143681"/>
          </a:xfrm>
        </p:grpSpPr>
        <p:sp>
          <p:nvSpPr>
            <p:cNvPr id="47" name="Google Shape;47;p3"/>
            <p:cNvSpPr/>
            <p:nvPr/>
          </p:nvSpPr>
          <p:spPr>
            <a:xfrm flipH="1">
              <a:off x="-1460538" y="0"/>
              <a:ext cx="5260293" cy="5143681"/>
            </a:xfrm>
            <a:custGeom>
              <a:avLst/>
              <a:gdLst/>
              <a:ahLst/>
              <a:cxnLst/>
              <a:rect l="l" t="t" r="r" b="b"/>
              <a:pathLst>
                <a:path w="164243" h="160602" extrusionOk="0">
                  <a:moveTo>
                    <a:pt x="75743" y="0"/>
                  </a:moveTo>
                  <a:cubicBezTo>
                    <a:pt x="75404" y="1053"/>
                    <a:pt x="75118" y="2141"/>
                    <a:pt x="74922" y="3194"/>
                  </a:cubicBezTo>
                  <a:cubicBezTo>
                    <a:pt x="74012" y="7779"/>
                    <a:pt x="73780" y="12650"/>
                    <a:pt x="71550" y="16772"/>
                  </a:cubicBezTo>
                  <a:cubicBezTo>
                    <a:pt x="68267" y="22767"/>
                    <a:pt x="61397" y="25872"/>
                    <a:pt x="54778" y="27531"/>
                  </a:cubicBezTo>
                  <a:cubicBezTo>
                    <a:pt x="48140" y="29173"/>
                    <a:pt x="41146" y="29851"/>
                    <a:pt x="35008" y="32884"/>
                  </a:cubicBezTo>
                  <a:cubicBezTo>
                    <a:pt x="23589" y="38522"/>
                    <a:pt x="17165" y="52725"/>
                    <a:pt x="20448" y="65036"/>
                  </a:cubicBezTo>
                  <a:cubicBezTo>
                    <a:pt x="22304" y="71995"/>
                    <a:pt x="26872" y="79275"/>
                    <a:pt x="23910" y="85823"/>
                  </a:cubicBezTo>
                  <a:cubicBezTo>
                    <a:pt x="22054" y="89945"/>
                    <a:pt x="17754" y="92300"/>
                    <a:pt x="14293" y="95190"/>
                  </a:cubicBezTo>
                  <a:cubicBezTo>
                    <a:pt x="1874" y="105628"/>
                    <a:pt x="1" y="125059"/>
                    <a:pt x="6585" y="139904"/>
                  </a:cubicBezTo>
                  <a:cubicBezTo>
                    <a:pt x="10118" y="147915"/>
                    <a:pt x="15649" y="154749"/>
                    <a:pt x="22197" y="160601"/>
                  </a:cubicBezTo>
                  <a:lnTo>
                    <a:pt x="164242" y="160601"/>
                  </a:lnTo>
                  <a:lnTo>
                    <a:pt x="1642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flipH="1">
              <a:off x="-1460527" y="0"/>
              <a:ext cx="5050000" cy="5143104"/>
            </a:xfrm>
            <a:custGeom>
              <a:avLst/>
              <a:gdLst/>
              <a:ahLst/>
              <a:cxnLst/>
              <a:rect l="l" t="t" r="r" b="b"/>
              <a:pathLst>
                <a:path w="157677" h="160584" extrusionOk="0">
                  <a:moveTo>
                    <a:pt x="80043" y="0"/>
                  </a:moveTo>
                  <a:cubicBezTo>
                    <a:pt x="78633" y="1124"/>
                    <a:pt x="77402" y="2462"/>
                    <a:pt x="76474" y="3997"/>
                  </a:cubicBezTo>
                  <a:cubicBezTo>
                    <a:pt x="73816" y="8386"/>
                    <a:pt x="73709" y="13989"/>
                    <a:pt x="70961" y="18324"/>
                  </a:cubicBezTo>
                  <a:cubicBezTo>
                    <a:pt x="66643" y="25194"/>
                    <a:pt x="57508" y="26710"/>
                    <a:pt x="49728" y="28994"/>
                  </a:cubicBezTo>
                  <a:cubicBezTo>
                    <a:pt x="41485" y="31457"/>
                    <a:pt x="33545" y="35596"/>
                    <a:pt x="27693" y="41930"/>
                  </a:cubicBezTo>
                  <a:cubicBezTo>
                    <a:pt x="21858" y="48282"/>
                    <a:pt x="18325" y="57007"/>
                    <a:pt x="19324" y="65572"/>
                  </a:cubicBezTo>
                  <a:cubicBezTo>
                    <a:pt x="20163" y="72548"/>
                    <a:pt x="23839" y="79810"/>
                    <a:pt x="21073" y="86269"/>
                  </a:cubicBezTo>
                  <a:cubicBezTo>
                    <a:pt x="19003" y="91140"/>
                    <a:pt x="13936" y="93852"/>
                    <a:pt x="10207" y="97599"/>
                  </a:cubicBezTo>
                  <a:cubicBezTo>
                    <a:pt x="1" y="107841"/>
                    <a:pt x="982" y="125719"/>
                    <a:pt x="9368" y="137495"/>
                  </a:cubicBezTo>
                  <a:cubicBezTo>
                    <a:pt x="17754" y="149307"/>
                    <a:pt x="31689" y="155909"/>
                    <a:pt x="45642" y="159691"/>
                  </a:cubicBezTo>
                  <a:cubicBezTo>
                    <a:pt x="46802" y="160013"/>
                    <a:pt x="47962" y="160298"/>
                    <a:pt x="49122" y="160584"/>
                  </a:cubicBezTo>
                  <a:lnTo>
                    <a:pt x="157676" y="160584"/>
                  </a:lnTo>
                  <a:lnTo>
                    <a:pt x="1576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flipH="1">
              <a:off x="615404" y="0"/>
              <a:ext cx="2665841" cy="5143104"/>
            </a:xfrm>
            <a:custGeom>
              <a:avLst/>
              <a:gdLst/>
              <a:ahLst/>
              <a:cxnLst/>
              <a:rect l="l" t="t" r="r" b="b"/>
              <a:pathLst>
                <a:path w="83236" h="160584" extrusionOk="0">
                  <a:moveTo>
                    <a:pt x="81648" y="0"/>
                  </a:moveTo>
                  <a:cubicBezTo>
                    <a:pt x="80417" y="1249"/>
                    <a:pt x="79257" y="2569"/>
                    <a:pt x="78169" y="3925"/>
                  </a:cubicBezTo>
                  <a:cubicBezTo>
                    <a:pt x="75403" y="7387"/>
                    <a:pt x="73244" y="11152"/>
                    <a:pt x="71353" y="15131"/>
                  </a:cubicBezTo>
                  <a:cubicBezTo>
                    <a:pt x="69354" y="19270"/>
                    <a:pt x="67302" y="23606"/>
                    <a:pt x="63341" y="26211"/>
                  </a:cubicBezTo>
                  <a:cubicBezTo>
                    <a:pt x="59594" y="28655"/>
                    <a:pt x="55062" y="29422"/>
                    <a:pt x="50744" y="30208"/>
                  </a:cubicBezTo>
                  <a:cubicBezTo>
                    <a:pt x="46480" y="30957"/>
                    <a:pt x="42269" y="31831"/>
                    <a:pt x="38380" y="33812"/>
                  </a:cubicBezTo>
                  <a:cubicBezTo>
                    <a:pt x="31171" y="37487"/>
                    <a:pt x="25515" y="44018"/>
                    <a:pt x="22767" y="51601"/>
                  </a:cubicBezTo>
                  <a:cubicBezTo>
                    <a:pt x="21233" y="55847"/>
                    <a:pt x="20876" y="60201"/>
                    <a:pt x="21001" y="64662"/>
                  </a:cubicBezTo>
                  <a:cubicBezTo>
                    <a:pt x="21144" y="69783"/>
                    <a:pt x="21697" y="75117"/>
                    <a:pt x="19877" y="80024"/>
                  </a:cubicBezTo>
                  <a:cubicBezTo>
                    <a:pt x="16808" y="88232"/>
                    <a:pt x="8315" y="92782"/>
                    <a:pt x="4710" y="100686"/>
                  </a:cubicBezTo>
                  <a:cubicBezTo>
                    <a:pt x="749" y="109233"/>
                    <a:pt x="2337" y="119260"/>
                    <a:pt x="6887" y="127271"/>
                  </a:cubicBezTo>
                  <a:cubicBezTo>
                    <a:pt x="11419" y="135247"/>
                    <a:pt x="18556" y="141599"/>
                    <a:pt x="26229" y="146488"/>
                  </a:cubicBezTo>
                  <a:cubicBezTo>
                    <a:pt x="37594" y="153714"/>
                    <a:pt x="50530" y="157729"/>
                    <a:pt x="63680" y="160584"/>
                  </a:cubicBezTo>
                  <a:lnTo>
                    <a:pt x="69122" y="160584"/>
                  </a:lnTo>
                  <a:cubicBezTo>
                    <a:pt x="56579" y="158139"/>
                    <a:pt x="44196" y="154874"/>
                    <a:pt x="32848" y="149004"/>
                  </a:cubicBezTo>
                  <a:cubicBezTo>
                    <a:pt x="17486" y="141046"/>
                    <a:pt x="0" y="125237"/>
                    <a:pt x="4122" y="105985"/>
                  </a:cubicBezTo>
                  <a:cubicBezTo>
                    <a:pt x="5103" y="101417"/>
                    <a:pt x="7494" y="97617"/>
                    <a:pt x="10545" y="94173"/>
                  </a:cubicBezTo>
                  <a:cubicBezTo>
                    <a:pt x="13204" y="91158"/>
                    <a:pt x="16165" y="88392"/>
                    <a:pt x="18467" y="85074"/>
                  </a:cubicBezTo>
                  <a:cubicBezTo>
                    <a:pt x="21072" y="81291"/>
                    <a:pt x="22196" y="77062"/>
                    <a:pt x="22303" y="72495"/>
                  </a:cubicBezTo>
                  <a:cubicBezTo>
                    <a:pt x="22428" y="67552"/>
                    <a:pt x="21697" y="62592"/>
                    <a:pt x="22410" y="57685"/>
                  </a:cubicBezTo>
                  <a:cubicBezTo>
                    <a:pt x="23588" y="49495"/>
                    <a:pt x="28388" y="41912"/>
                    <a:pt x="35132" y="37113"/>
                  </a:cubicBezTo>
                  <a:cubicBezTo>
                    <a:pt x="38540" y="34686"/>
                    <a:pt x="42358" y="33098"/>
                    <a:pt x="46427" y="32188"/>
                  </a:cubicBezTo>
                  <a:cubicBezTo>
                    <a:pt x="50655" y="31242"/>
                    <a:pt x="54991" y="30832"/>
                    <a:pt x="59131" y="29440"/>
                  </a:cubicBezTo>
                  <a:cubicBezTo>
                    <a:pt x="63074" y="28120"/>
                    <a:pt x="66357" y="25836"/>
                    <a:pt x="68730" y="22392"/>
                  </a:cubicBezTo>
                  <a:cubicBezTo>
                    <a:pt x="71192" y="18735"/>
                    <a:pt x="72655" y="14524"/>
                    <a:pt x="74868" y="10706"/>
                  </a:cubicBezTo>
                  <a:cubicBezTo>
                    <a:pt x="77152" y="6780"/>
                    <a:pt x="79971" y="3176"/>
                    <a:pt x="83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3365091" y="2143561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5441691" y="1400513"/>
            <a:ext cx="914400" cy="41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3869091" y="310956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3096109" y="-1334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3"/>
          <p:cNvGrpSpPr/>
          <p:nvPr/>
        </p:nvGrpSpPr>
        <p:grpSpPr>
          <a:xfrm rot="-2054966">
            <a:off x="6671036" y="282609"/>
            <a:ext cx="1077206" cy="221210"/>
            <a:chOff x="7483384" y="230747"/>
            <a:chExt cx="1077200" cy="221209"/>
          </a:xfrm>
        </p:grpSpPr>
        <p:sp>
          <p:nvSpPr>
            <p:cNvPr id="55" name="Google Shape;55;p3"/>
            <p:cNvSpPr/>
            <p:nvPr/>
          </p:nvSpPr>
          <p:spPr>
            <a:xfrm>
              <a:off x="7852515" y="230747"/>
              <a:ext cx="243473" cy="174678"/>
            </a:xfrm>
            <a:custGeom>
              <a:avLst/>
              <a:gdLst/>
              <a:ahLst/>
              <a:cxnLst/>
              <a:rect l="l" t="t" r="r" b="b"/>
              <a:pathLst>
                <a:path w="7602" h="5454" extrusionOk="0">
                  <a:moveTo>
                    <a:pt x="1783" y="1"/>
                  </a:moveTo>
                  <a:cubicBezTo>
                    <a:pt x="1670" y="1"/>
                    <a:pt x="1558" y="7"/>
                    <a:pt x="1446" y="21"/>
                  </a:cubicBezTo>
                  <a:cubicBezTo>
                    <a:pt x="1072" y="93"/>
                    <a:pt x="715" y="253"/>
                    <a:pt x="447" y="485"/>
                  </a:cubicBezTo>
                  <a:cubicBezTo>
                    <a:pt x="179" y="735"/>
                    <a:pt x="19" y="1056"/>
                    <a:pt x="19" y="1413"/>
                  </a:cubicBezTo>
                  <a:cubicBezTo>
                    <a:pt x="1" y="2002"/>
                    <a:pt x="376" y="2537"/>
                    <a:pt x="804" y="2876"/>
                  </a:cubicBezTo>
                  <a:cubicBezTo>
                    <a:pt x="1232" y="3197"/>
                    <a:pt x="1750" y="3376"/>
                    <a:pt x="2213" y="3554"/>
                  </a:cubicBezTo>
                  <a:cubicBezTo>
                    <a:pt x="3034" y="3875"/>
                    <a:pt x="3819" y="4303"/>
                    <a:pt x="4533" y="4821"/>
                  </a:cubicBezTo>
                  <a:cubicBezTo>
                    <a:pt x="4908" y="5089"/>
                    <a:pt x="5282" y="5392"/>
                    <a:pt x="5782" y="5445"/>
                  </a:cubicBezTo>
                  <a:cubicBezTo>
                    <a:pt x="5835" y="5451"/>
                    <a:pt x="5888" y="5453"/>
                    <a:pt x="5940" y="5453"/>
                  </a:cubicBezTo>
                  <a:cubicBezTo>
                    <a:pt x="6600" y="5453"/>
                    <a:pt x="7137" y="5039"/>
                    <a:pt x="7352" y="4411"/>
                  </a:cubicBezTo>
                  <a:cubicBezTo>
                    <a:pt x="7602" y="3768"/>
                    <a:pt x="7477" y="2876"/>
                    <a:pt x="6906" y="2359"/>
                  </a:cubicBezTo>
                  <a:cubicBezTo>
                    <a:pt x="6282" y="1788"/>
                    <a:pt x="5479" y="1413"/>
                    <a:pt x="4747" y="1003"/>
                  </a:cubicBezTo>
                  <a:cubicBezTo>
                    <a:pt x="4265" y="735"/>
                    <a:pt x="3730" y="449"/>
                    <a:pt x="3141" y="253"/>
                  </a:cubicBezTo>
                  <a:cubicBezTo>
                    <a:pt x="2711" y="110"/>
                    <a:pt x="2246" y="1"/>
                    <a:pt x="1783" y="1"/>
                  </a:cubicBezTo>
                  <a:close/>
                </a:path>
              </a:pathLst>
            </a:custGeom>
            <a:solidFill>
              <a:srgbClr val="E0B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8391959" y="337105"/>
              <a:ext cx="168625" cy="114851"/>
            </a:xfrm>
            <a:custGeom>
              <a:avLst/>
              <a:gdLst/>
              <a:ahLst/>
              <a:cxnLst/>
              <a:rect l="l" t="t" r="r" b="b"/>
              <a:pathLst>
                <a:path w="5265" h="3586" extrusionOk="0">
                  <a:moveTo>
                    <a:pt x="1209" y="0"/>
                  </a:moveTo>
                  <a:cubicBezTo>
                    <a:pt x="762" y="0"/>
                    <a:pt x="296" y="198"/>
                    <a:pt x="125" y="626"/>
                  </a:cubicBezTo>
                  <a:cubicBezTo>
                    <a:pt x="0" y="1000"/>
                    <a:pt x="125" y="1429"/>
                    <a:pt x="393" y="1714"/>
                  </a:cubicBezTo>
                  <a:cubicBezTo>
                    <a:pt x="661" y="2017"/>
                    <a:pt x="1017" y="2214"/>
                    <a:pt x="1374" y="2392"/>
                  </a:cubicBezTo>
                  <a:cubicBezTo>
                    <a:pt x="1981" y="2695"/>
                    <a:pt x="2588" y="3017"/>
                    <a:pt x="3194" y="3302"/>
                  </a:cubicBezTo>
                  <a:cubicBezTo>
                    <a:pt x="3450" y="3438"/>
                    <a:pt x="3745" y="3586"/>
                    <a:pt x="4034" y="3586"/>
                  </a:cubicBezTo>
                  <a:cubicBezTo>
                    <a:pt x="4087" y="3586"/>
                    <a:pt x="4141" y="3581"/>
                    <a:pt x="4193" y="3570"/>
                  </a:cubicBezTo>
                  <a:cubicBezTo>
                    <a:pt x="5264" y="3409"/>
                    <a:pt x="5193" y="1928"/>
                    <a:pt x="4461" y="1429"/>
                  </a:cubicBezTo>
                  <a:cubicBezTo>
                    <a:pt x="4051" y="1161"/>
                    <a:pt x="3569" y="1000"/>
                    <a:pt x="3123" y="786"/>
                  </a:cubicBezTo>
                  <a:cubicBezTo>
                    <a:pt x="2570" y="465"/>
                    <a:pt x="1945" y="19"/>
                    <a:pt x="1267" y="1"/>
                  </a:cubicBezTo>
                  <a:cubicBezTo>
                    <a:pt x="1248" y="0"/>
                    <a:pt x="1229" y="0"/>
                    <a:pt x="1209" y="0"/>
                  </a:cubicBezTo>
                  <a:close/>
                </a:path>
              </a:pathLst>
            </a:custGeom>
            <a:solidFill>
              <a:srgbClr val="E0B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483384" y="285095"/>
              <a:ext cx="201197" cy="149889"/>
            </a:xfrm>
            <a:custGeom>
              <a:avLst/>
              <a:gdLst/>
              <a:ahLst/>
              <a:cxnLst/>
              <a:rect l="l" t="t" r="r" b="b"/>
              <a:pathLst>
                <a:path w="6282" h="4680" extrusionOk="0">
                  <a:moveTo>
                    <a:pt x="1433" y="1"/>
                  </a:moveTo>
                  <a:cubicBezTo>
                    <a:pt x="933" y="1"/>
                    <a:pt x="429" y="230"/>
                    <a:pt x="215" y="644"/>
                  </a:cubicBezTo>
                  <a:cubicBezTo>
                    <a:pt x="1" y="1090"/>
                    <a:pt x="161" y="1625"/>
                    <a:pt x="447" y="2000"/>
                  </a:cubicBezTo>
                  <a:cubicBezTo>
                    <a:pt x="732" y="2392"/>
                    <a:pt x="1160" y="2660"/>
                    <a:pt x="1571" y="2928"/>
                  </a:cubicBezTo>
                  <a:cubicBezTo>
                    <a:pt x="2267" y="3374"/>
                    <a:pt x="2980" y="3784"/>
                    <a:pt x="3676" y="4230"/>
                  </a:cubicBezTo>
                  <a:cubicBezTo>
                    <a:pt x="4027" y="4447"/>
                    <a:pt x="4393" y="4680"/>
                    <a:pt x="4804" y="4680"/>
                  </a:cubicBezTo>
                  <a:cubicBezTo>
                    <a:pt x="4832" y="4680"/>
                    <a:pt x="4861" y="4679"/>
                    <a:pt x="4890" y="4676"/>
                  </a:cubicBezTo>
                  <a:cubicBezTo>
                    <a:pt x="6192" y="4623"/>
                    <a:pt x="6281" y="2767"/>
                    <a:pt x="5443" y="2089"/>
                  </a:cubicBezTo>
                  <a:cubicBezTo>
                    <a:pt x="4979" y="1732"/>
                    <a:pt x="4390" y="1465"/>
                    <a:pt x="3908" y="1161"/>
                  </a:cubicBezTo>
                  <a:cubicBezTo>
                    <a:pt x="3194" y="715"/>
                    <a:pt x="2463" y="126"/>
                    <a:pt x="1678" y="19"/>
                  </a:cubicBezTo>
                  <a:cubicBezTo>
                    <a:pt x="1597" y="7"/>
                    <a:pt x="1515" y="1"/>
                    <a:pt x="1433" y="1"/>
                  </a:cubicBezTo>
                  <a:close/>
                </a:path>
              </a:pathLst>
            </a:custGeom>
            <a:solidFill>
              <a:srgbClr val="E0B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58;p3"/>
          <p:cNvSpPr/>
          <p:nvPr/>
        </p:nvSpPr>
        <p:spPr>
          <a:xfrm>
            <a:off x="4603516" y="4278160"/>
            <a:ext cx="2098666" cy="864949"/>
          </a:xfrm>
          <a:custGeom>
            <a:avLst/>
            <a:gdLst/>
            <a:ahLst/>
            <a:cxnLst/>
            <a:rect l="l" t="t" r="r" b="b"/>
            <a:pathLst>
              <a:path w="68668" h="28301" extrusionOk="0">
                <a:moveTo>
                  <a:pt x="51978" y="1"/>
                </a:moveTo>
                <a:lnTo>
                  <a:pt x="51396" y="19"/>
                </a:lnTo>
                <a:lnTo>
                  <a:pt x="50813" y="73"/>
                </a:lnTo>
                <a:lnTo>
                  <a:pt x="50213" y="128"/>
                </a:lnTo>
                <a:lnTo>
                  <a:pt x="49630" y="219"/>
                </a:lnTo>
                <a:lnTo>
                  <a:pt x="49048" y="328"/>
                </a:lnTo>
                <a:lnTo>
                  <a:pt x="48466" y="456"/>
                </a:lnTo>
                <a:lnTo>
                  <a:pt x="47883" y="601"/>
                </a:lnTo>
                <a:lnTo>
                  <a:pt x="47319" y="765"/>
                </a:lnTo>
                <a:lnTo>
                  <a:pt x="46773" y="947"/>
                </a:lnTo>
                <a:lnTo>
                  <a:pt x="46227" y="1129"/>
                </a:lnTo>
                <a:lnTo>
                  <a:pt x="45699" y="1329"/>
                </a:lnTo>
                <a:lnTo>
                  <a:pt x="45190" y="1548"/>
                </a:lnTo>
                <a:lnTo>
                  <a:pt x="44698" y="1766"/>
                </a:lnTo>
                <a:lnTo>
                  <a:pt x="44225" y="2003"/>
                </a:lnTo>
                <a:lnTo>
                  <a:pt x="43770" y="2257"/>
                </a:lnTo>
                <a:lnTo>
                  <a:pt x="43352" y="2494"/>
                </a:lnTo>
                <a:lnTo>
                  <a:pt x="42915" y="2803"/>
                </a:lnTo>
                <a:lnTo>
                  <a:pt x="42496" y="3113"/>
                </a:lnTo>
                <a:lnTo>
                  <a:pt x="42078" y="3440"/>
                </a:lnTo>
                <a:lnTo>
                  <a:pt x="41677" y="3786"/>
                </a:lnTo>
                <a:lnTo>
                  <a:pt x="41277" y="4132"/>
                </a:lnTo>
                <a:lnTo>
                  <a:pt x="40876" y="4496"/>
                </a:lnTo>
                <a:lnTo>
                  <a:pt x="40112" y="5260"/>
                </a:lnTo>
                <a:lnTo>
                  <a:pt x="39329" y="6025"/>
                </a:lnTo>
                <a:lnTo>
                  <a:pt x="38565" y="6825"/>
                </a:lnTo>
                <a:lnTo>
                  <a:pt x="37801" y="7608"/>
                </a:lnTo>
                <a:lnTo>
                  <a:pt x="37036" y="8391"/>
                </a:lnTo>
                <a:lnTo>
                  <a:pt x="36236" y="9137"/>
                </a:lnTo>
                <a:lnTo>
                  <a:pt x="35835" y="9501"/>
                </a:lnTo>
                <a:lnTo>
                  <a:pt x="35417" y="9847"/>
                </a:lnTo>
                <a:lnTo>
                  <a:pt x="34998" y="10192"/>
                </a:lnTo>
                <a:lnTo>
                  <a:pt x="34579" y="10520"/>
                </a:lnTo>
                <a:lnTo>
                  <a:pt x="34143" y="10829"/>
                </a:lnTo>
                <a:lnTo>
                  <a:pt x="33706" y="11121"/>
                </a:lnTo>
                <a:lnTo>
                  <a:pt x="33251" y="11394"/>
                </a:lnTo>
                <a:lnTo>
                  <a:pt x="32778" y="11648"/>
                </a:lnTo>
                <a:lnTo>
                  <a:pt x="32304" y="11885"/>
                </a:lnTo>
                <a:lnTo>
                  <a:pt x="31813" y="12103"/>
                </a:lnTo>
                <a:lnTo>
                  <a:pt x="31303" y="12285"/>
                </a:lnTo>
                <a:lnTo>
                  <a:pt x="30794" y="12449"/>
                </a:lnTo>
                <a:lnTo>
                  <a:pt x="30248" y="12577"/>
                </a:lnTo>
                <a:lnTo>
                  <a:pt x="29702" y="12686"/>
                </a:lnTo>
                <a:lnTo>
                  <a:pt x="29138" y="12759"/>
                </a:lnTo>
                <a:lnTo>
                  <a:pt x="28574" y="12795"/>
                </a:lnTo>
                <a:lnTo>
                  <a:pt x="28028" y="12795"/>
                </a:lnTo>
                <a:lnTo>
                  <a:pt x="27482" y="12777"/>
                </a:lnTo>
                <a:lnTo>
                  <a:pt x="26954" y="12722"/>
                </a:lnTo>
                <a:lnTo>
                  <a:pt x="26426" y="12649"/>
                </a:lnTo>
                <a:lnTo>
                  <a:pt x="25916" y="12558"/>
                </a:lnTo>
                <a:lnTo>
                  <a:pt x="25407" y="12431"/>
                </a:lnTo>
                <a:lnTo>
                  <a:pt x="24915" y="12285"/>
                </a:lnTo>
                <a:lnTo>
                  <a:pt x="24424" y="12122"/>
                </a:lnTo>
                <a:lnTo>
                  <a:pt x="23933" y="11921"/>
                </a:lnTo>
                <a:lnTo>
                  <a:pt x="23441" y="11721"/>
                </a:lnTo>
                <a:lnTo>
                  <a:pt x="22968" y="11503"/>
                </a:lnTo>
                <a:lnTo>
                  <a:pt x="22495" y="11284"/>
                </a:lnTo>
                <a:lnTo>
                  <a:pt x="22022" y="11030"/>
                </a:lnTo>
                <a:lnTo>
                  <a:pt x="21567" y="10793"/>
                </a:lnTo>
                <a:lnTo>
                  <a:pt x="20639" y="10265"/>
                </a:lnTo>
                <a:lnTo>
                  <a:pt x="19729" y="9701"/>
                </a:lnTo>
                <a:lnTo>
                  <a:pt x="17909" y="8609"/>
                </a:lnTo>
                <a:lnTo>
                  <a:pt x="16980" y="8063"/>
                </a:lnTo>
                <a:lnTo>
                  <a:pt x="16052" y="7572"/>
                </a:lnTo>
                <a:lnTo>
                  <a:pt x="15579" y="7335"/>
                </a:lnTo>
                <a:lnTo>
                  <a:pt x="15106" y="7117"/>
                </a:lnTo>
                <a:lnTo>
                  <a:pt x="14633" y="6916"/>
                </a:lnTo>
                <a:lnTo>
                  <a:pt x="14141" y="6735"/>
                </a:lnTo>
                <a:lnTo>
                  <a:pt x="13577" y="6553"/>
                </a:lnTo>
                <a:lnTo>
                  <a:pt x="13031" y="6407"/>
                </a:lnTo>
                <a:lnTo>
                  <a:pt x="12485" y="6316"/>
                </a:lnTo>
                <a:lnTo>
                  <a:pt x="11976" y="6243"/>
                </a:lnTo>
                <a:lnTo>
                  <a:pt x="11466" y="6207"/>
                </a:lnTo>
                <a:lnTo>
                  <a:pt x="10993" y="6207"/>
                </a:lnTo>
                <a:lnTo>
                  <a:pt x="10520" y="6243"/>
                </a:lnTo>
                <a:lnTo>
                  <a:pt x="10046" y="6316"/>
                </a:lnTo>
                <a:lnTo>
                  <a:pt x="9610" y="6407"/>
                </a:lnTo>
                <a:lnTo>
                  <a:pt x="9173" y="6534"/>
                </a:lnTo>
                <a:lnTo>
                  <a:pt x="8754" y="6680"/>
                </a:lnTo>
                <a:lnTo>
                  <a:pt x="8336" y="6844"/>
                </a:lnTo>
                <a:lnTo>
                  <a:pt x="7935" y="7044"/>
                </a:lnTo>
                <a:lnTo>
                  <a:pt x="7535" y="7262"/>
                </a:lnTo>
                <a:lnTo>
                  <a:pt x="7153" y="7499"/>
                </a:lnTo>
                <a:lnTo>
                  <a:pt x="6770" y="7754"/>
                </a:lnTo>
                <a:lnTo>
                  <a:pt x="6407" y="8027"/>
                </a:lnTo>
                <a:lnTo>
                  <a:pt x="6043" y="8318"/>
                </a:lnTo>
                <a:lnTo>
                  <a:pt x="5679" y="8627"/>
                </a:lnTo>
                <a:lnTo>
                  <a:pt x="5333" y="8955"/>
                </a:lnTo>
                <a:lnTo>
                  <a:pt x="4641" y="9610"/>
                </a:lnTo>
                <a:lnTo>
                  <a:pt x="3968" y="10320"/>
                </a:lnTo>
                <a:lnTo>
                  <a:pt x="3294" y="11048"/>
                </a:lnTo>
                <a:lnTo>
                  <a:pt x="2621" y="11794"/>
                </a:lnTo>
                <a:lnTo>
                  <a:pt x="1948" y="12522"/>
                </a:lnTo>
                <a:lnTo>
                  <a:pt x="1274" y="13250"/>
                </a:lnTo>
                <a:lnTo>
                  <a:pt x="1201" y="13687"/>
                </a:lnTo>
                <a:lnTo>
                  <a:pt x="1092" y="14087"/>
                </a:lnTo>
                <a:lnTo>
                  <a:pt x="983" y="14488"/>
                </a:lnTo>
                <a:lnTo>
                  <a:pt x="874" y="14888"/>
                </a:lnTo>
                <a:lnTo>
                  <a:pt x="601" y="15689"/>
                </a:lnTo>
                <a:lnTo>
                  <a:pt x="310" y="16526"/>
                </a:lnTo>
                <a:lnTo>
                  <a:pt x="182" y="17254"/>
                </a:lnTo>
                <a:lnTo>
                  <a:pt x="73" y="17982"/>
                </a:lnTo>
                <a:lnTo>
                  <a:pt x="18" y="18710"/>
                </a:lnTo>
                <a:lnTo>
                  <a:pt x="0" y="19456"/>
                </a:lnTo>
                <a:lnTo>
                  <a:pt x="18" y="20202"/>
                </a:lnTo>
                <a:lnTo>
                  <a:pt x="73" y="20948"/>
                </a:lnTo>
                <a:lnTo>
                  <a:pt x="146" y="21695"/>
                </a:lnTo>
                <a:lnTo>
                  <a:pt x="273" y="22441"/>
                </a:lnTo>
                <a:lnTo>
                  <a:pt x="401" y="23187"/>
                </a:lnTo>
                <a:lnTo>
                  <a:pt x="583" y="23915"/>
                </a:lnTo>
                <a:lnTo>
                  <a:pt x="765" y="24661"/>
                </a:lnTo>
                <a:lnTo>
                  <a:pt x="983" y="25407"/>
                </a:lnTo>
                <a:lnTo>
                  <a:pt x="1238" y="26135"/>
                </a:lnTo>
                <a:lnTo>
                  <a:pt x="1493" y="26863"/>
                </a:lnTo>
                <a:lnTo>
                  <a:pt x="1784" y="27591"/>
                </a:lnTo>
                <a:lnTo>
                  <a:pt x="2075" y="28301"/>
                </a:lnTo>
                <a:lnTo>
                  <a:pt x="68667" y="28301"/>
                </a:lnTo>
                <a:lnTo>
                  <a:pt x="68594" y="27882"/>
                </a:lnTo>
                <a:lnTo>
                  <a:pt x="68503" y="27464"/>
                </a:lnTo>
                <a:lnTo>
                  <a:pt x="68430" y="27245"/>
                </a:lnTo>
                <a:lnTo>
                  <a:pt x="68339" y="27027"/>
                </a:lnTo>
                <a:lnTo>
                  <a:pt x="68248" y="26809"/>
                </a:lnTo>
                <a:lnTo>
                  <a:pt x="68139" y="26608"/>
                </a:lnTo>
                <a:lnTo>
                  <a:pt x="68012" y="26408"/>
                </a:lnTo>
                <a:lnTo>
                  <a:pt x="67884" y="26226"/>
                </a:lnTo>
                <a:lnTo>
                  <a:pt x="67757" y="26044"/>
                </a:lnTo>
                <a:lnTo>
                  <a:pt x="67611" y="25862"/>
                </a:lnTo>
                <a:lnTo>
                  <a:pt x="67302" y="25535"/>
                </a:lnTo>
                <a:lnTo>
                  <a:pt x="66956" y="25243"/>
                </a:lnTo>
                <a:lnTo>
                  <a:pt x="66611" y="24970"/>
                </a:lnTo>
                <a:lnTo>
                  <a:pt x="66228" y="24716"/>
                </a:lnTo>
                <a:lnTo>
                  <a:pt x="65828" y="24479"/>
                </a:lnTo>
                <a:lnTo>
                  <a:pt x="65428" y="24261"/>
                </a:lnTo>
                <a:lnTo>
                  <a:pt x="65009" y="24061"/>
                </a:lnTo>
                <a:lnTo>
                  <a:pt x="64590" y="23879"/>
                </a:lnTo>
                <a:lnTo>
                  <a:pt x="63753" y="23551"/>
                </a:lnTo>
                <a:lnTo>
                  <a:pt x="62934" y="23242"/>
                </a:lnTo>
                <a:lnTo>
                  <a:pt x="62607" y="23114"/>
                </a:lnTo>
                <a:lnTo>
                  <a:pt x="62243" y="22969"/>
                </a:lnTo>
                <a:lnTo>
                  <a:pt x="61478" y="22714"/>
                </a:lnTo>
                <a:lnTo>
                  <a:pt x="60677" y="22441"/>
                </a:lnTo>
                <a:lnTo>
                  <a:pt x="60277" y="22277"/>
                </a:lnTo>
                <a:lnTo>
                  <a:pt x="59895" y="22113"/>
                </a:lnTo>
                <a:lnTo>
                  <a:pt x="59513" y="21931"/>
                </a:lnTo>
                <a:lnTo>
                  <a:pt x="59149" y="21749"/>
                </a:lnTo>
                <a:lnTo>
                  <a:pt x="58803" y="21513"/>
                </a:lnTo>
                <a:lnTo>
                  <a:pt x="58475" y="21276"/>
                </a:lnTo>
                <a:lnTo>
                  <a:pt x="58330" y="21149"/>
                </a:lnTo>
                <a:lnTo>
                  <a:pt x="58184" y="21003"/>
                </a:lnTo>
                <a:lnTo>
                  <a:pt x="58057" y="20857"/>
                </a:lnTo>
                <a:lnTo>
                  <a:pt x="57929" y="20694"/>
                </a:lnTo>
                <a:lnTo>
                  <a:pt x="57820" y="20530"/>
                </a:lnTo>
                <a:lnTo>
                  <a:pt x="57729" y="20366"/>
                </a:lnTo>
                <a:lnTo>
                  <a:pt x="57638" y="20166"/>
                </a:lnTo>
                <a:lnTo>
                  <a:pt x="57565" y="19984"/>
                </a:lnTo>
                <a:lnTo>
                  <a:pt x="57493" y="19765"/>
                </a:lnTo>
                <a:lnTo>
                  <a:pt x="57438" y="19547"/>
                </a:lnTo>
                <a:lnTo>
                  <a:pt x="57402" y="19310"/>
                </a:lnTo>
                <a:lnTo>
                  <a:pt x="57365" y="19092"/>
                </a:lnTo>
                <a:lnTo>
                  <a:pt x="57347" y="18855"/>
                </a:lnTo>
                <a:lnTo>
                  <a:pt x="57347" y="18637"/>
                </a:lnTo>
                <a:lnTo>
                  <a:pt x="57365" y="18164"/>
                </a:lnTo>
                <a:lnTo>
                  <a:pt x="57420" y="17691"/>
                </a:lnTo>
                <a:lnTo>
                  <a:pt x="57511" y="17217"/>
                </a:lnTo>
                <a:lnTo>
                  <a:pt x="57620" y="16744"/>
                </a:lnTo>
                <a:lnTo>
                  <a:pt x="57747" y="16253"/>
                </a:lnTo>
                <a:lnTo>
                  <a:pt x="57893" y="15780"/>
                </a:lnTo>
                <a:lnTo>
                  <a:pt x="58075" y="15307"/>
                </a:lnTo>
                <a:lnTo>
                  <a:pt x="58421" y="14397"/>
                </a:lnTo>
                <a:lnTo>
                  <a:pt x="58785" y="13505"/>
                </a:lnTo>
                <a:lnTo>
                  <a:pt x="59094" y="12686"/>
                </a:lnTo>
                <a:lnTo>
                  <a:pt x="59385" y="11648"/>
                </a:lnTo>
                <a:lnTo>
                  <a:pt x="59676" y="10575"/>
                </a:lnTo>
                <a:lnTo>
                  <a:pt x="59786" y="10029"/>
                </a:lnTo>
                <a:lnTo>
                  <a:pt x="59913" y="9464"/>
                </a:lnTo>
                <a:lnTo>
                  <a:pt x="60004" y="8900"/>
                </a:lnTo>
                <a:lnTo>
                  <a:pt x="60077" y="8336"/>
                </a:lnTo>
                <a:lnTo>
                  <a:pt x="60131" y="7772"/>
                </a:lnTo>
                <a:lnTo>
                  <a:pt x="60150" y="7189"/>
                </a:lnTo>
                <a:lnTo>
                  <a:pt x="60131" y="6625"/>
                </a:lnTo>
                <a:lnTo>
                  <a:pt x="60095" y="6061"/>
                </a:lnTo>
                <a:lnTo>
                  <a:pt x="60004" y="5497"/>
                </a:lnTo>
                <a:lnTo>
                  <a:pt x="59949" y="5224"/>
                </a:lnTo>
                <a:lnTo>
                  <a:pt x="59877" y="4951"/>
                </a:lnTo>
                <a:lnTo>
                  <a:pt x="59804" y="4660"/>
                </a:lnTo>
                <a:lnTo>
                  <a:pt x="59713" y="4387"/>
                </a:lnTo>
                <a:lnTo>
                  <a:pt x="59604" y="4114"/>
                </a:lnTo>
                <a:lnTo>
                  <a:pt x="59476" y="3841"/>
                </a:lnTo>
                <a:lnTo>
                  <a:pt x="59331" y="3586"/>
                </a:lnTo>
                <a:lnTo>
                  <a:pt x="59185" y="3331"/>
                </a:lnTo>
                <a:lnTo>
                  <a:pt x="59040" y="3076"/>
                </a:lnTo>
                <a:lnTo>
                  <a:pt x="58876" y="2858"/>
                </a:lnTo>
                <a:lnTo>
                  <a:pt x="58694" y="2621"/>
                </a:lnTo>
                <a:lnTo>
                  <a:pt x="58512" y="2421"/>
                </a:lnTo>
                <a:lnTo>
                  <a:pt x="58330" y="2221"/>
                </a:lnTo>
                <a:lnTo>
                  <a:pt x="58148" y="2021"/>
                </a:lnTo>
                <a:lnTo>
                  <a:pt x="57948" y="1839"/>
                </a:lnTo>
                <a:lnTo>
                  <a:pt x="57729" y="1675"/>
                </a:lnTo>
                <a:lnTo>
                  <a:pt x="57511" y="1511"/>
                </a:lnTo>
                <a:lnTo>
                  <a:pt x="57292" y="1347"/>
                </a:lnTo>
                <a:lnTo>
                  <a:pt x="56837" y="1074"/>
                </a:lnTo>
                <a:lnTo>
                  <a:pt x="56364" y="820"/>
                </a:lnTo>
                <a:lnTo>
                  <a:pt x="55873" y="619"/>
                </a:lnTo>
                <a:lnTo>
                  <a:pt x="55345" y="437"/>
                </a:lnTo>
                <a:lnTo>
                  <a:pt x="54817" y="292"/>
                </a:lnTo>
                <a:lnTo>
                  <a:pt x="54271" y="183"/>
                </a:lnTo>
                <a:lnTo>
                  <a:pt x="53707" y="92"/>
                </a:lnTo>
                <a:lnTo>
                  <a:pt x="53143" y="37"/>
                </a:lnTo>
                <a:lnTo>
                  <a:pt x="52579" y="1"/>
                </a:lnTo>
                <a:close/>
              </a:path>
            </a:pathLst>
          </a:custGeom>
          <a:solidFill>
            <a:srgbClr val="E0B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177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716888" y="1227738"/>
            <a:ext cx="7704000" cy="31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 rot="10800000">
            <a:off x="7816800" y="-25"/>
            <a:ext cx="1561223" cy="693000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0" y="-1820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4"/>
          <p:cNvGrpSpPr/>
          <p:nvPr/>
        </p:nvGrpSpPr>
        <p:grpSpPr>
          <a:xfrm>
            <a:off x="8317174" y="692974"/>
            <a:ext cx="657425" cy="548700"/>
            <a:chOff x="1350550" y="462875"/>
            <a:chExt cx="968225" cy="808100"/>
          </a:xfrm>
        </p:grpSpPr>
        <p:sp>
          <p:nvSpPr>
            <p:cNvPr id="65" name="Google Shape;65;p4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4"/>
          <p:cNvSpPr/>
          <p:nvPr/>
        </p:nvSpPr>
        <p:spPr>
          <a:xfrm>
            <a:off x="0" y="4594800"/>
            <a:ext cx="2101755" cy="548703"/>
          </a:xfrm>
          <a:custGeom>
            <a:avLst/>
            <a:gdLst/>
            <a:ahLst/>
            <a:cxnLst/>
            <a:rect l="l" t="t" r="r" b="b"/>
            <a:pathLst>
              <a:path w="48175" h="12577" extrusionOk="0">
                <a:moveTo>
                  <a:pt x="22077" y="1"/>
                </a:moveTo>
                <a:lnTo>
                  <a:pt x="21476" y="19"/>
                </a:lnTo>
                <a:lnTo>
                  <a:pt x="20894" y="55"/>
                </a:lnTo>
                <a:lnTo>
                  <a:pt x="20311" y="92"/>
                </a:lnTo>
                <a:lnTo>
                  <a:pt x="19711" y="128"/>
                </a:lnTo>
                <a:lnTo>
                  <a:pt x="19128" y="201"/>
                </a:lnTo>
                <a:lnTo>
                  <a:pt x="18546" y="274"/>
                </a:lnTo>
                <a:lnTo>
                  <a:pt x="17963" y="346"/>
                </a:lnTo>
                <a:lnTo>
                  <a:pt x="17381" y="456"/>
                </a:lnTo>
                <a:lnTo>
                  <a:pt x="16799" y="547"/>
                </a:lnTo>
                <a:lnTo>
                  <a:pt x="16234" y="674"/>
                </a:lnTo>
                <a:lnTo>
                  <a:pt x="15434" y="838"/>
                </a:lnTo>
                <a:lnTo>
                  <a:pt x="14651" y="1020"/>
                </a:lnTo>
                <a:lnTo>
                  <a:pt x="13850" y="1220"/>
                </a:lnTo>
                <a:lnTo>
                  <a:pt x="13068" y="1475"/>
                </a:lnTo>
                <a:lnTo>
                  <a:pt x="12285" y="1730"/>
                </a:lnTo>
                <a:lnTo>
                  <a:pt x="11521" y="2021"/>
                </a:lnTo>
                <a:lnTo>
                  <a:pt x="10756" y="2348"/>
                </a:lnTo>
                <a:lnTo>
                  <a:pt x="10010" y="2694"/>
                </a:lnTo>
                <a:lnTo>
                  <a:pt x="9264" y="3058"/>
                </a:lnTo>
                <a:lnTo>
                  <a:pt x="8536" y="3459"/>
                </a:lnTo>
                <a:lnTo>
                  <a:pt x="7826" y="3895"/>
                </a:lnTo>
                <a:lnTo>
                  <a:pt x="7116" y="4350"/>
                </a:lnTo>
                <a:lnTo>
                  <a:pt x="6443" y="4824"/>
                </a:lnTo>
                <a:lnTo>
                  <a:pt x="5770" y="5333"/>
                </a:lnTo>
                <a:lnTo>
                  <a:pt x="5133" y="5879"/>
                </a:lnTo>
                <a:lnTo>
                  <a:pt x="4514" y="6443"/>
                </a:lnTo>
                <a:lnTo>
                  <a:pt x="4150" y="6771"/>
                </a:lnTo>
                <a:lnTo>
                  <a:pt x="3822" y="7098"/>
                </a:lnTo>
                <a:lnTo>
                  <a:pt x="3495" y="7444"/>
                </a:lnTo>
                <a:lnTo>
                  <a:pt x="3167" y="7808"/>
                </a:lnTo>
                <a:lnTo>
                  <a:pt x="2858" y="8172"/>
                </a:lnTo>
                <a:lnTo>
                  <a:pt x="2548" y="8536"/>
                </a:lnTo>
                <a:lnTo>
                  <a:pt x="2257" y="8918"/>
                </a:lnTo>
                <a:lnTo>
                  <a:pt x="1984" y="9301"/>
                </a:lnTo>
                <a:lnTo>
                  <a:pt x="1438" y="10083"/>
                </a:lnTo>
                <a:lnTo>
                  <a:pt x="929" y="10884"/>
                </a:lnTo>
                <a:lnTo>
                  <a:pt x="455" y="11721"/>
                </a:lnTo>
                <a:lnTo>
                  <a:pt x="0" y="12577"/>
                </a:lnTo>
                <a:lnTo>
                  <a:pt x="48175" y="12577"/>
                </a:lnTo>
                <a:lnTo>
                  <a:pt x="48047" y="12067"/>
                </a:lnTo>
                <a:lnTo>
                  <a:pt x="47883" y="11576"/>
                </a:lnTo>
                <a:lnTo>
                  <a:pt x="47683" y="11102"/>
                </a:lnTo>
                <a:lnTo>
                  <a:pt x="47447" y="10647"/>
                </a:lnTo>
                <a:lnTo>
                  <a:pt x="47192" y="10192"/>
                </a:lnTo>
                <a:lnTo>
                  <a:pt x="46901" y="9737"/>
                </a:lnTo>
                <a:lnTo>
                  <a:pt x="46573" y="9319"/>
                </a:lnTo>
                <a:lnTo>
                  <a:pt x="46227" y="8882"/>
                </a:lnTo>
                <a:lnTo>
                  <a:pt x="45863" y="8482"/>
                </a:lnTo>
                <a:lnTo>
                  <a:pt x="45463" y="8081"/>
                </a:lnTo>
                <a:lnTo>
                  <a:pt x="45062" y="7699"/>
                </a:lnTo>
                <a:lnTo>
                  <a:pt x="44626" y="7335"/>
                </a:lnTo>
                <a:lnTo>
                  <a:pt x="44171" y="6971"/>
                </a:lnTo>
                <a:lnTo>
                  <a:pt x="43716" y="6625"/>
                </a:lnTo>
                <a:lnTo>
                  <a:pt x="43224" y="6280"/>
                </a:lnTo>
                <a:lnTo>
                  <a:pt x="42733" y="5952"/>
                </a:lnTo>
                <a:lnTo>
                  <a:pt x="42242" y="5643"/>
                </a:lnTo>
                <a:lnTo>
                  <a:pt x="41732" y="5333"/>
                </a:lnTo>
                <a:lnTo>
                  <a:pt x="41222" y="5042"/>
                </a:lnTo>
                <a:lnTo>
                  <a:pt x="40713" y="4751"/>
                </a:lnTo>
                <a:lnTo>
                  <a:pt x="39675" y="4223"/>
                </a:lnTo>
                <a:lnTo>
                  <a:pt x="38638" y="3732"/>
                </a:lnTo>
                <a:lnTo>
                  <a:pt x="37619" y="3295"/>
                </a:lnTo>
                <a:lnTo>
                  <a:pt x="36654" y="2894"/>
                </a:lnTo>
                <a:lnTo>
                  <a:pt x="35726" y="2530"/>
                </a:lnTo>
                <a:lnTo>
                  <a:pt x="34853" y="2203"/>
                </a:lnTo>
                <a:lnTo>
                  <a:pt x="33742" y="1839"/>
                </a:lnTo>
                <a:lnTo>
                  <a:pt x="32596" y="1475"/>
                </a:lnTo>
                <a:lnTo>
                  <a:pt x="31449" y="1165"/>
                </a:lnTo>
                <a:lnTo>
                  <a:pt x="30303" y="892"/>
                </a:lnTo>
                <a:lnTo>
                  <a:pt x="29138" y="656"/>
                </a:lnTo>
                <a:lnTo>
                  <a:pt x="27973" y="437"/>
                </a:lnTo>
                <a:lnTo>
                  <a:pt x="26790" y="274"/>
                </a:lnTo>
                <a:lnTo>
                  <a:pt x="25607" y="146"/>
                </a:lnTo>
                <a:lnTo>
                  <a:pt x="24442" y="55"/>
                </a:lnTo>
                <a:lnTo>
                  <a:pt x="23259" y="19"/>
                </a:lnTo>
                <a:lnTo>
                  <a:pt x="22077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-22225" y="1114425"/>
            <a:ext cx="371050" cy="2562225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44906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 txBox="1">
            <a:spLocks noGrp="1"/>
          </p:cNvSpPr>
          <p:nvPr>
            <p:ph type="title"/>
          </p:nvPr>
        </p:nvSpPr>
        <p:spPr>
          <a:xfrm>
            <a:off x="2817183" y="1492783"/>
            <a:ext cx="1573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title" idx="2"/>
          </p:nvPr>
        </p:nvSpPr>
        <p:spPr>
          <a:xfrm>
            <a:off x="5927212" y="3232571"/>
            <a:ext cx="224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1"/>
          </p:nvPr>
        </p:nvSpPr>
        <p:spPr>
          <a:xfrm>
            <a:off x="5927206" y="3606188"/>
            <a:ext cx="2057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2817186" y="1861683"/>
            <a:ext cx="2060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/>
          <p:nvPr/>
        </p:nvSpPr>
        <p:spPr>
          <a:xfrm flipH="1">
            <a:off x="554500" y="4450500"/>
            <a:ext cx="1561223" cy="693000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/>
          <p:nvPr/>
        </p:nvSpPr>
        <p:spPr>
          <a:xfrm>
            <a:off x="7742225" y="-8287"/>
            <a:ext cx="1377080" cy="789067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5"/>
          <p:cNvGrpSpPr/>
          <p:nvPr/>
        </p:nvGrpSpPr>
        <p:grpSpPr>
          <a:xfrm>
            <a:off x="672899" y="3968074"/>
            <a:ext cx="657425" cy="548700"/>
            <a:chOff x="1350550" y="462875"/>
            <a:chExt cx="968225" cy="808100"/>
          </a:xfrm>
        </p:grpSpPr>
        <p:sp>
          <p:nvSpPr>
            <p:cNvPr id="84" name="Google Shape;84;p5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>
            <a:off x="8297599" y="996699"/>
            <a:ext cx="657425" cy="548700"/>
            <a:chOff x="1350550" y="462875"/>
            <a:chExt cx="968225" cy="808100"/>
          </a:xfrm>
        </p:grpSpPr>
        <p:sp>
          <p:nvSpPr>
            <p:cNvPr id="92" name="Google Shape;92;p5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5"/>
          <p:cNvSpPr/>
          <p:nvPr/>
        </p:nvSpPr>
        <p:spPr>
          <a:xfrm rot="-5400000">
            <a:off x="7008350" y="2810563"/>
            <a:ext cx="3657600" cy="857575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Google Shape;100;p5"/>
          <p:cNvSpPr/>
          <p:nvPr/>
        </p:nvSpPr>
        <p:spPr>
          <a:xfrm rot="5400000">
            <a:off x="1095575" y="-1181100"/>
            <a:ext cx="371050" cy="2562225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81992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133025" y="5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 flipH="1">
            <a:off x="7506575" y="4450500"/>
            <a:ext cx="1561223" cy="693000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105;p6"/>
          <p:cNvGrpSpPr/>
          <p:nvPr/>
        </p:nvGrpSpPr>
        <p:grpSpPr>
          <a:xfrm>
            <a:off x="8238874" y="265149"/>
            <a:ext cx="657425" cy="548700"/>
            <a:chOff x="1350550" y="462875"/>
            <a:chExt cx="968225" cy="808100"/>
          </a:xfrm>
        </p:grpSpPr>
        <p:sp>
          <p:nvSpPr>
            <p:cNvPr id="106" name="Google Shape;106;p6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6"/>
          <p:cNvSpPr/>
          <p:nvPr/>
        </p:nvSpPr>
        <p:spPr>
          <a:xfrm rot="5400000">
            <a:off x="-776525" y="3811975"/>
            <a:ext cx="2101755" cy="548703"/>
          </a:xfrm>
          <a:custGeom>
            <a:avLst/>
            <a:gdLst/>
            <a:ahLst/>
            <a:cxnLst/>
            <a:rect l="l" t="t" r="r" b="b"/>
            <a:pathLst>
              <a:path w="48175" h="12577" extrusionOk="0">
                <a:moveTo>
                  <a:pt x="22077" y="1"/>
                </a:moveTo>
                <a:lnTo>
                  <a:pt x="21476" y="19"/>
                </a:lnTo>
                <a:lnTo>
                  <a:pt x="20894" y="55"/>
                </a:lnTo>
                <a:lnTo>
                  <a:pt x="20311" y="92"/>
                </a:lnTo>
                <a:lnTo>
                  <a:pt x="19711" y="128"/>
                </a:lnTo>
                <a:lnTo>
                  <a:pt x="19128" y="201"/>
                </a:lnTo>
                <a:lnTo>
                  <a:pt x="18546" y="274"/>
                </a:lnTo>
                <a:lnTo>
                  <a:pt x="17963" y="346"/>
                </a:lnTo>
                <a:lnTo>
                  <a:pt x="17381" y="456"/>
                </a:lnTo>
                <a:lnTo>
                  <a:pt x="16799" y="547"/>
                </a:lnTo>
                <a:lnTo>
                  <a:pt x="16234" y="674"/>
                </a:lnTo>
                <a:lnTo>
                  <a:pt x="15434" y="838"/>
                </a:lnTo>
                <a:lnTo>
                  <a:pt x="14651" y="1020"/>
                </a:lnTo>
                <a:lnTo>
                  <a:pt x="13850" y="1220"/>
                </a:lnTo>
                <a:lnTo>
                  <a:pt x="13068" y="1475"/>
                </a:lnTo>
                <a:lnTo>
                  <a:pt x="12285" y="1730"/>
                </a:lnTo>
                <a:lnTo>
                  <a:pt x="11521" y="2021"/>
                </a:lnTo>
                <a:lnTo>
                  <a:pt x="10756" y="2348"/>
                </a:lnTo>
                <a:lnTo>
                  <a:pt x="10010" y="2694"/>
                </a:lnTo>
                <a:lnTo>
                  <a:pt x="9264" y="3058"/>
                </a:lnTo>
                <a:lnTo>
                  <a:pt x="8536" y="3459"/>
                </a:lnTo>
                <a:lnTo>
                  <a:pt x="7826" y="3895"/>
                </a:lnTo>
                <a:lnTo>
                  <a:pt x="7116" y="4350"/>
                </a:lnTo>
                <a:lnTo>
                  <a:pt x="6443" y="4824"/>
                </a:lnTo>
                <a:lnTo>
                  <a:pt x="5770" y="5333"/>
                </a:lnTo>
                <a:lnTo>
                  <a:pt x="5133" y="5879"/>
                </a:lnTo>
                <a:lnTo>
                  <a:pt x="4514" y="6443"/>
                </a:lnTo>
                <a:lnTo>
                  <a:pt x="4150" y="6771"/>
                </a:lnTo>
                <a:lnTo>
                  <a:pt x="3822" y="7098"/>
                </a:lnTo>
                <a:lnTo>
                  <a:pt x="3495" y="7444"/>
                </a:lnTo>
                <a:lnTo>
                  <a:pt x="3167" y="7808"/>
                </a:lnTo>
                <a:lnTo>
                  <a:pt x="2858" y="8172"/>
                </a:lnTo>
                <a:lnTo>
                  <a:pt x="2548" y="8536"/>
                </a:lnTo>
                <a:lnTo>
                  <a:pt x="2257" y="8918"/>
                </a:lnTo>
                <a:lnTo>
                  <a:pt x="1984" y="9301"/>
                </a:lnTo>
                <a:lnTo>
                  <a:pt x="1438" y="10083"/>
                </a:lnTo>
                <a:lnTo>
                  <a:pt x="929" y="10884"/>
                </a:lnTo>
                <a:lnTo>
                  <a:pt x="455" y="11721"/>
                </a:lnTo>
                <a:lnTo>
                  <a:pt x="0" y="12577"/>
                </a:lnTo>
                <a:lnTo>
                  <a:pt x="48175" y="12577"/>
                </a:lnTo>
                <a:lnTo>
                  <a:pt x="48047" y="12067"/>
                </a:lnTo>
                <a:lnTo>
                  <a:pt x="47883" y="11576"/>
                </a:lnTo>
                <a:lnTo>
                  <a:pt x="47683" y="11102"/>
                </a:lnTo>
                <a:lnTo>
                  <a:pt x="47447" y="10647"/>
                </a:lnTo>
                <a:lnTo>
                  <a:pt x="47192" y="10192"/>
                </a:lnTo>
                <a:lnTo>
                  <a:pt x="46901" y="9737"/>
                </a:lnTo>
                <a:lnTo>
                  <a:pt x="46573" y="9319"/>
                </a:lnTo>
                <a:lnTo>
                  <a:pt x="46227" y="8882"/>
                </a:lnTo>
                <a:lnTo>
                  <a:pt x="45863" y="8482"/>
                </a:lnTo>
                <a:lnTo>
                  <a:pt x="45463" y="8081"/>
                </a:lnTo>
                <a:lnTo>
                  <a:pt x="45062" y="7699"/>
                </a:lnTo>
                <a:lnTo>
                  <a:pt x="44626" y="7335"/>
                </a:lnTo>
                <a:lnTo>
                  <a:pt x="44171" y="6971"/>
                </a:lnTo>
                <a:lnTo>
                  <a:pt x="43716" y="6625"/>
                </a:lnTo>
                <a:lnTo>
                  <a:pt x="43224" y="6280"/>
                </a:lnTo>
                <a:lnTo>
                  <a:pt x="42733" y="5952"/>
                </a:lnTo>
                <a:lnTo>
                  <a:pt x="42242" y="5643"/>
                </a:lnTo>
                <a:lnTo>
                  <a:pt x="41732" y="5333"/>
                </a:lnTo>
                <a:lnTo>
                  <a:pt x="41222" y="5042"/>
                </a:lnTo>
                <a:lnTo>
                  <a:pt x="40713" y="4751"/>
                </a:lnTo>
                <a:lnTo>
                  <a:pt x="39675" y="4223"/>
                </a:lnTo>
                <a:lnTo>
                  <a:pt x="38638" y="3732"/>
                </a:lnTo>
                <a:lnTo>
                  <a:pt x="37619" y="3295"/>
                </a:lnTo>
                <a:lnTo>
                  <a:pt x="36654" y="2894"/>
                </a:lnTo>
                <a:lnTo>
                  <a:pt x="35726" y="2530"/>
                </a:lnTo>
                <a:lnTo>
                  <a:pt x="34853" y="2203"/>
                </a:lnTo>
                <a:lnTo>
                  <a:pt x="33742" y="1839"/>
                </a:lnTo>
                <a:lnTo>
                  <a:pt x="32596" y="1475"/>
                </a:lnTo>
                <a:lnTo>
                  <a:pt x="31449" y="1165"/>
                </a:lnTo>
                <a:lnTo>
                  <a:pt x="30303" y="892"/>
                </a:lnTo>
                <a:lnTo>
                  <a:pt x="29138" y="656"/>
                </a:lnTo>
                <a:lnTo>
                  <a:pt x="27973" y="437"/>
                </a:lnTo>
                <a:lnTo>
                  <a:pt x="26790" y="274"/>
                </a:lnTo>
                <a:lnTo>
                  <a:pt x="25607" y="146"/>
                </a:lnTo>
                <a:lnTo>
                  <a:pt x="24442" y="55"/>
                </a:lnTo>
                <a:lnTo>
                  <a:pt x="23259" y="19"/>
                </a:lnTo>
                <a:lnTo>
                  <a:pt x="22077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/>
          <p:nvPr/>
        </p:nvSpPr>
        <p:spPr>
          <a:xfrm rot="8100000">
            <a:off x="8305862" y="-512993"/>
            <a:ext cx="371046" cy="2562200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Google Shape;115;p6"/>
          <p:cNvSpPr/>
          <p:nvPr/>
        </p:nvSpPr>
        <p:spPr>
          <a:xfrm rot="-2383536">
            <a:off x="253994" y="3286123"/>
            <a:ext cx="371043" cy="2562178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07205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>
            <a:spLocks noGrp="1"/>
          </p:cNvSpPr>
          <p:nvPr>
            <p:ph type="body" idx="1"/>
          </p:nvPr>
        </p:nvSpPr>
        <p:spPr>
          <a:xfrm>
            <a:off x="1332150" y="1520550"/>
            <a:ext cx="6479700" cy="25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7"/>
          <p:cNvSpPr/>
          <p:nvPr/>
        </p:nvSpPr>
        <p:spPr>
          <a:xfrm rot="5400000" flipH="1">
            <a:off x="6344729" y="2332853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/>
          <p:nvPr/>
        </p:nvSpPr>
        <p:spPr>
          <a:xfrm>
            <a:off x="541675" y="4623799"/>
            <a:ext cx="1331301" cy="548686"/>
          </a:xfrm>
          <a:custGeom>
            <a:avLst/>
            <a:gdLst/>
            <a:ahLst/>
            <a:cxnLst/>
            <a:rect l="l" t="t" r="r" b="b"/>
            <a:pathLst>
              <a:path w="68668" h="28301" extrusionOk="0">
                <a:moveTo>
                  <a:pt x="51978" y="1"/>
                </a:moveTo>
                <a:lnTo>
                  <a:pt x="51396" y="19"/>
                </a:lnTo>
                <a:lnTo>
                  <a:pt x="50813" y="73"/>
                </a:lnTo>
                <a:lnTo>
                  <a:pt x="50213" y="128"/>
                </a:lnTo>
                <a:lnTo>
                  <a:pt x="49630" y="219"/>
                </a:lnTo>
                <a:lnTo>
                  <a:pt x="49048" y="328"/>
                </a:lnTo>
                <a:lnTo>
                  <a:pt x="48466" y="456"/>
                </a:lnTo>
                <a:lnTo>
                  <a:pt x="47883" y="601"/>
                </a:lnTo>
                <a:lnTo>
                  <a:pt x="47319" y="765"/>
                </a:lnTo>
                <a:lnTo>
                  <a:pt x="46773" y="947"/>
                </a:lnTo>
                <a:lnTo>
                  <a:pt x="46227" y="1129"/>
                </a:lnTo>
                <a:lnTo>
                  <a:pt x="45699" y="1329"/>
                </a:lnTo>
                <a:lnTo>
                  <a:pt x="45190" y="1548"/>
                </a:lnTo>
                <a:lnTo>
                  <a:pt x="44698" y="1766"/>
                </a:lnTo>
                <a:lnTo>
                  <a:pt x="44225" y="2003"/>
                </a:lnTo>
                <a:lnTo>
                  <a:pt x="43770" y="2257"/>
                </a:lnTo>
                <a:lnTo>
                  <a:pt x="43352" y="2494"/>
                </a:lnTo>
                <a:lnTo>
                  <a:pt x="42915" y="2803"/>
                </a:lnTo>
                <a:lnTo>
                  <a:pt x="42496" y="3113"/>
                </a:lnTo>
                <a:lnTo>
                  <a:pt x="42078" y="3440"/>
                </a:lnTo>
                <a:lnTo>
                  <a:pt x="41677" y="3786"/>
                </a:lnTo>
                <a:lnTo>
                  <a:pt x="41277" y="4132"/>
                </a:lnTo>
                <a:lnTo>
                  <a:pt x="40876" y="4496"/>
                </a:lnTo>
                <a:lnTo>
                  <a:pt x="40112" y="5260"/>
                </a:lnTo>
                <a:lnTo>
                  <a:pt x="39329" y="6025"/>
                </a:lnTo>
                <a:lnTo>
                  <a:pt x="38565" y="6825"/>
                </a:lnTo>
                <a:lnTo>
                  <a:pt x="37801" y="7608"/>
                </a:lnTo>
                <a:lnTo>
                  <a:pt x="37036" y="8391"/>
                </a:lnTo>
                <a:lnTo>
                  <a:pt x="36236" y="9137"/>
                </a:lnTo>
                <a:lnTo>
                  <a:pt x="35835" y="9501"/>
                </a:lnTo>
                <a:lnTo>
                  <a:pt x="35417" y="9847"/>
                </a:lnTo>
                <a:lnTo>
                  <a:pt x="34998" y="10192"/>
                </a:lnTo>
                <a:lnTo>
                  <a:pt x="34579" y="10520"/>
                </a:lnTo>
                <a:lnTo>
                  <a:pt x="34143" y="10829"/>
                </a:lnTo>
                <a:lnTo>
                  <a:pt x="33706" y="11121"/>
                </a:lnTo>
                <a:lnTo>
                  <a:pt x="33251" y="11394"/>
                </a:lnTo>
                <a:lnTo>
                  <a:pt x="32778" y="11648"/>
                </a:lnTo>
                <a:lnTo>
                  <a:pt x="32304" y="11885"/>
                </a:lnTo>
                <a:lnTo>
                  <a:pt x="31813" y="12103"/>
                </a:lnTo>
                <a:lnTo>
                  <a:pt x="31303" y="12285"/>
                </a:lnTo>
                <a:lnTo>
                  <a:pt x="30794" y="12449"/>
                </a:lnTo>
                <a:lnTo>
                  <a:pt x="30248" y="12577"/>
                </a:lnTo>
                <a:lnTo>
                  <a:pt x="29702" y="12686"/>
                </a:lnTo>
                <a:lnTo>
                  <a:pt x="29138" y="12759"/>
                </a:lnTo>
                <a:lnTo>
                  <a:pt x="28574" y="12795"/>
                </a:lnTo>
                <a:lnTo>
                  <a:pt x="28028" y="12795"/>
                </a:lnTo>
                <a:lnTo>
                  <a:pt x="27482" y="12777"/>
                </a:lnTo>
                <a:lnTo>
                  <a:pt x="26954" y="12722"/>
                </a:lnTo>
                <a:lnTo>
                  <a:pt x="26426" y="12649"/>
                </a:lnTo>
                <a:lnTo>
                  <a:pt x="25916" y="12558"/>
                </a:lnTo>
                <a:lnTo>
                  <a:pt x="25407" y="12431"/>
                </a:lnTo>
                <a:lnTo>
                  <a:pt x="24915" y="12285"/>
                </a:lnTo>
                <a:lnTo>
                  <a:pt x="24424" y="12122"/>
                </a:lnTo>
                <a:lnTo>
                  <a:pt x="23933" y="11921"/>
                </a:lnTo>
                <a:lnTo>
                  <a:pt x="23441" y="11721"/>
                </a:lnTo>
                <a:lnTo>
                  <a:pt x="22968" y="11503"/>
                </a:lnTo>
                <a:lnTo>
                  <a:pt x="22495" y="11284"/>
                </a:lnTo>
                <a:lnTo>
                  <a:pt x="22022" y="11030"/>
                </a:lnTo>
                <a:lnTo>
                  <a:pt x="21567" y="10793"/>
                </a:lnTo>
                <a:lnTo>
                  <a:pt x="20639" y="10265"/>
                </a:lnTo>
                <a:lnTo>
                  <a:pt x="19729" y="9701"/>
                </a:lnTo>
                <a:lnTo>
                  <a:pt x="17909" y="8609"/>
                </a:lnTo>
                <a:lnTo>
                  <a:pt x="16980" y="8063"/>
                </a:lnTo>
                <a:lnTo>
                  <a:pt x="16052" y="7572"/>
                </a:lnTo>
                <a:lnTo>
                  <a:pt x="15579" y="7335"/>
                </a:lnTo>
                <a:lnTo>
                  <a:pt x="15106" y="7117"/>
                </a:lnTo>
                <a:lnTo>
                  <a:pt x="14633" y="6916"/>
                </a:lnTo>
                <a:lnTo>
                  <a:pt x="14141" y="6735"/>
                </a:lnTo>
                <a:lnTo>
                  <a:pt x="13577" y="6553"/>
                </a:lnTo>
                <a:lnTo>
                  <a:pt x="13031" y="6407"/>
                </a:lnTo>
                <a:lnTo>
                  <a:pt x="12485" y="6316"/>
                </a:lnTo>
                <a:lnTo>
                  <a:pt x="11976" y="6243"/>
                </a:lnTo>
                <a:lnTo>
                  <a:pt x="11466" y="6207"/>
                </a:lnTo>
                <a:lnTo>
                  <a:pt x="10993" y="6207"/>
                </a:lnTo>
                <a:lnTo>
                  <a:pt x="10520" y="6243"/>
                </a:lnTo>
                <a:lnTo>
                  <a:pt x="10046" y="6316"/>
                </a:lnTo>
                <a:lnTo>
                  <a:pt x="9610" y="6407"/>
                </a:lnTo>
                <a:lnTo>
                  <a:pt x="9173" y="6534"/>
                </a:lnTo>
                <a:lnTo>
                  <a:pt x="8754" y="6680"/>
                </a:lnTo>
                <a:lnTo>
                  <a:pt x="8336" y="6844"/>
                </a:lnTo>
                <a:lnTo>
                  <a:pt x="7935" y="7044"/>
                </a:lnTo>
                <a:lnTo>
                  <a:pt x="7535" y="7262"/>
                </a:lnTo>
                <a:lnTo>
                  <a:pt x="7153" y="7499"/>
                </a:lnTo>
                <a:lnTo>
                  <a:pt x="6770" y="7754"/>
                </a:lnTo>
                <a:lnTo>
                  <a:pt x="6407" y="8027"/>
                </a:lnTo>
                <a:lnTo>
                  <a:pt x="6043" y="8318"/>
                </a:lnTo>
                <a:lnTo>
                  <a:pt x="5679" y="8627"/>
                </a:lnTo>
                <a:lnTo>
                  <a:pt x="5333" y="8955"/>
                </a:lnTo>
                <a:lnTo>
                  <a:pt x="4641" y="9610"/>
                </a:lnTo>
                <a:lnTo>
                  <a:pt x="3968" y="10320"/>
                </a:lnTo>
                <a:lnTo>
                  <a:pt x="3294" y="11048"/>
                </a:lnTo>
                <a:lnTo>
                  <a:pt x="2621" y="11794"/>
                </a:lnTo>
                <a:lnTo>
                  <a:pt x="1948" y="12522"/>
                </a:lnTo>
                <a:lnTo>
                  <a:pt x="1274" y="13250"/>
                </a:lnTo>
                <a:lnTo>
                  <a:pt x="1201" y="13687"/>
                </a:lnTo>
                <a:lnTo>
                  <a:pt x="1092" y="14087"/>
                </a:lnTo>
                <a:lnTo>
                  <a:pt x="983" y="14488"/>
                </a:lnTo>
                <a:lnTo>
                  <a:pt x="874" y="14888"/>
                </a:lnTo>
                <a:lnTo>
                  <a:pt x="601" y="15689"/>
                </a:lnTo>
                <a:lnTo>
                  <a:pt x="310" y="16526"/>
                </a:lnTo>
                <a:lnTo>
                  <a:pt x="182" y="17254"/>
                </a:lnTo>
                <a:lnTo>
                  <a:pt x="73" y="17982"/>
                </a:lnTo>
                <a:lnTo>
                  <a:pt x="18" y="18710"/>
                </a:lnTo>
                <a:lnTo>
                  <a:pt x="0" y="19456"/>
                </a:lnTo>
                <a:lnTo>
                  <a:pt x="18" y="20202"/>
                </a:lnTo>
                <a:lnTo>
                  <a:pt x="73" y="20948"/>
                </a:lnTo>
                <a:lnTo>
                  <a:pt x="146" y="21695"/>
                </a:lnTo>
                <a:lnTo>
                  <a:pt x="273" y="22441"/>
                </a:lnTo>
                <a:lnTo>
                  <a:pt x="401" y="23187"/>
                </a:lnTo>
                <a:lnTo>
                  <a:pt x="583" y="23915"/>
                </a:lnTo>
                <a:lnTo>
                  <a:pt x="765" y="24661"/>
                </a:lnTo>
                <a:lnTo>
                  <a:pt x="983" y="25407"/>
                </a:lnTo>
                <a:lnTo>
                  <a:pt x="1238" y="26135"/>
                </a:lnTo>
                <a:lnTo>
                  <a:pt x="1493" y="26863"/>
                </a:lnTo>
                <a:lnTo>
                  <a:pt x="1784" y="27591"/>
                </a:lnTo>
                <a:lnTo>
                  <a:pt x="2075" y="28301"/>
                </a:lnTo>
                <a:lnTo>
                  <a:pt x="68667" y="28301"/>
                </a:lnTo>
                <a:lnTo>
                  <a:pt x="68594" y="27882"/>
                </a:lnTo>
                <a:lnTo>
                  <a:pt x="68503" y="27464"/>
                </a:lnTo>
                <a:lnTo>
                  <a:pt x="68430" y="27245"/>
                </a:lnTo>
                <a:lnTo>
                  <a:pt x="68339" y="27027"/>
                </a:lnTo>
                <a:lnTo>
                  <a:pt x="68248" y="26809"/>
                </a:lnTo>
                <a:lnTo>
                  <a:pt x="68139" y="26608"/>
                </a:lnTo>
                <a:lnTo>
                  <a:pt x="68012" y="26408"/>
                </a:lnTo>
                <a:lnTo>
                  <a:pt x="67884" y="26226"/>
                </a:lnTo>
                <a:lnTo>
                  <a:pt x="67757" y="26044"/>
                </a:lnTo>
                <a:lnTo>
                  <a:pt x="67611" y="25862"/>
                </a:lnTo>
                <a:lnTo>
                  <a:pt x="67302" y="25535"/>
                </a:lnTo>
                <a:lnTo>
                  <a:pt x="66956" y="25243"/>
                </a:lnTo>
                <a:lnTo>
                  <a:pt x="66611" y="24970"/>
                </a:lnTo>
                <a:lnTo>
                  <a:pt x="66228" y="24716"/>
                </a:lnTo>
                <a:lnTo>
                  <a:pt x="65828" y="24479"/>
                </a:lnTo>
                <a:lnTo>
                  <a:pt x="65428" y="24261"/>
                </a:lnTo>
                <a:lnTo>
                  <a:pt x="65009" y="24061"/>
                </a:lnTo>
                <a:lnTo>
                  <a:pt x="64590" y="23879"/>
                </a:lnTo>
                <a:lnTo>
                  <a:pt x="63753" y="23551"/>
                </a:lnTo>
                <a:lnTo>
                  <a:pt x="62934" y="23242"/>
                </a:lnTo>
                <a:lnTo>
                  <a:pt x="62607" y="23114"/>
                </a:lnTo>
                <a:lnTo>
                  <a:pt x="62243" y="22969"/>
                </a:lnTo>
                <a:lnTo>
                  <a:pt x="61478" y="22714"/>
                </a:lnTo>
                <a:lnTo>
                  <a:pt x="60677" y="22441"/>
                </a:lnTo>
                <a:lnTo>
                  <a:pt x="60277" y="22277"/>
                </a:lnTo>
                <a:lnTo>
                  <a:pt x="59895" y="22113"/>
                </a:lnTo>
                <a:lnTo>
                  <a:pt x="59513" y="21931"/>
                </a:lnTo>
                <a:lnTo>
                  <a:pt x="59149" y="21749"/>
                </a:lnTo>
                <a:lnTo>
                  <a:pt x="58803" y="21513"/>
                </a:lnTo>
                <a:lnTo>
                  <a:pt x="58475" y="21276"/>
                </a:lnTo>
                <a:lnTo>
                  <a:pt x="58330" y="21149"/>
                </a:lnTo>
                <a:lnTo>
                  <a:pt x="58184" y="21003"/>
                </a:lnTo>
                <a:lnTo>
                  <a:pt x="58057" y="20857"/>
                </a:lnTo>
                <a:lnTo>
                  <a:pt x="57929" y="20694"/>
                </a:lnTo>
                <a:lnTo>
                  <a:pt x="57820" y="20530"/>
                </a:lnTo>
                <a:lnTo>
                  <a:pt x="57729" y="20366"/>
                </a:lnTo>
                <a:lnTo>
                  <a:pt x="57638" y="20166"/>
                </a:lnTo>
                <a:lnTo>
                  <a:pt x="57565" y="19984"/>
                </a:lnTo>
                <a:lnTo>
                  <a:pt x="57493" y="19765"/>
                </a:lnTo>
                <a:lnTo>
                  <a:pt x="57438" y="19547"/>
                </a:lnTo>
                <a:lnTo>
                  <a:pt x="57402" y="19310"/>
                </a:lnTo>
                <a:lnTo>
                  <a:pt x="57365" y="19092"/>
                </a:lnTo>
                <a:lnTo>
                  <a:pt x="57347" y="18855"/>
                </a:lnTo>
                <a:lnTo>
                  <a:pt x="57347" y="18637"/>
                </a:lnTo>
                <a:lnTo>
                  <a:pt x="57365" y="18164"/>
                </a:lnTo>
                <a:lnTo>
                  <a:pt x="57420" y="17691"/>
                </a:lnTo>
                <a:lnTo>
                  <a:pt x="57511" y="17217"/>
                </a:lnTo>
                <a:lnTo>
                  <a:pt x="57620" y="16744"/>
                </a:lnTo>
                <a:lnTo>
                  <a:pt x="57747" y="16253"/>
                </a:lnTo>
                <a:lnTo>
                  <a:pt x="57893" y="15780"/>
                </a:lnTo>
                <a:lnTo>
                  <a:pt x="58075" y="15307"/>
                </a:lnTo>
                <a:lnTo>
                  <a:pt x="58421" y="14397"/>
                </a:lnTo>
                <a:lnTo>
                  <a:pt x="58785" y="13505"/>
                </a:lnTo>
                <a:lnTo>
                  <a:pt x="59094" y="12686"/>
                </a:lnTo>
                <a:lnTo>
                  <a:pt x="59385" y="11648"/>
                </a:lnTo>
                <a:lnTo>
                  <a:pt x="59676" y="10575"/>
                </a:lnTo>
                <a:lnTo>
                  <a:pt x="59786" y="10029"/>
                </a:lnTo>
                <a:lnTo>
                  <a:pt x="59913" y="9464"/>
                </a:lnTo>
                <a:lnTo>
                  <a:pt x="60004" y="8900"/>
                </a:lnTo>
                <a:lnTo>
                  <a:pt x="60077" y="8336"/>
                </a:lnTo>
                <a:lnTo>
                  <a:pt x="60131" y="7772"/>
                </a:lnTo>
                <a:lnTo>
                  <a:pt x="60150" y="7189"/>
                </a:lnTo>
                <a:lnTo>
                  <a:pt x="60131" y="6625"/>
                </a:lnTo>
                <a:lnTo>
                  <a:pt x="60095" y="6061"/>
                </a:lnTo>
                <a:lnTo>
                  <a:pt x="60004" y="5497"/>
                </a:lnTo>
                <a:lnTo>
                  <a:pt x="59949" y="5224"/>
                </a:lnTo>
                <a:lnTo>
                  <a:pt x="59877" y="4951"/>
                </a:lnTo>
                <a:lnTo>
                  <a:pt x="59804" y="4660"/>
                </a:lnTo>
                <a:lnTo>
                  <a:pt x="59713" y="4387"/>
                </a:lnTo>
                <a:lnTo>
                  <a:pt x="59604" y="4114"/>
                </a:lnTo>
                <a:lnTo>
                  <a:pt x="59476" y="3841"/>
                </a:lnTo>
                <a:lnTo>
                  <a:pt x="59331" y="3586"/>
                </a:lnTo>
                <a:lnTo>
                  <a:pt x="59185" y="3331"/>
                </a:lnTo>
                <a:lnTo>
                  <a:pt x="59040" y="3076"/>
                </a:lnTo>
                <a:lnTo>
                  <a:pt x="58876" y="2858"/>
                </a:lnTo>
                <a:lnTo>
                  <a:pt x="58694" y="2621"/>
                </a:lnTo>
                <a:lnTo>
                  <a:pt x="58512" y="2421"/>
                </a:lnTo>
                <a:lnTo>
                  <a:pt x="58330" y="2221"/>
                </a:lnTo>
                <a:lnTo>
                  <a:pt x="58148" y="2021"/>
                </a:lnTo>
                <a:lnTo>
                  <a:pt x="57948" y="1839"/>
                </a:lnTo>
                <a:lnTo>
                  <a:pt x="57729" y="1675"/>
                </a:lnTo>
                <a:lnTo>
                  <a:pt x="57511" y="1511"/>
                </a:lnTo>
                <a:lnTo>
                  <a:pt x="57292" y="1347"/>
                </a:lnTo>
                <a:lnTo>
                  <a:pt x="56837" y="1074"/>
                </a:lnTo>
                <a:lnTo>
                  <a:pt x="56364" y="820"/>
                </a:lnTo>
                <a:lnTo>
                  <a:pt x="55873" y="619"/>
                </a:lnTo>
                <a:lnTo>
                  <a:pt x="55345" y="437"/>
                </a:lnTo>
                <a:lnTo>
                  <a:pt x="54817" y="292"/>
                </a:lnTo>
                <a:lnTo>
                  <a:pt x="54271" y="183"/>
                </a:lnTo>
                <a:lnTo>
                  <a:pt x="53707" y="92"/>
                </a:lnTo>
                <a:lnTo>
                  <a:pt x="53143" y="37"/>
                </a:lnTo>
                <a:lnTo>
                  <a:pt x="5257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"/>
          <p:cNvSpPr/>
          <p:nvPr/>
        </p:nvSpPr>
        <p:spPr>
          <a:xfrm flipH="1">
            <a:off x="6623772" y="4291416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2743200" y="4508288"/>
            <a:ext cx="3657600" cy="857575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71654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1999350" y="1618350"/>
            <a:ext cx="5145300" cy="19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6" name="Google Shape;126;p8"/>
          <p:cNvSpPr/>
          <p:nvPr/>
        </p:nvSpPr>
        <p:spPr>
          <a:xfrm rot="10800000" flipH="1">
            <a:off x="0" y="4735875"/>
            <a:ext cx="9144000" cy="407631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9144000" cy="407631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/>
          <p:nvPr/>
        </p:nvSpPr>
        <p:spPr>
          <a:xfrm rot="-5400000">
            <a:off x="7741647" y="3197066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"/>
          <p:cNvSpPr/>
          <p:nvPr/>
        </p:nvSpPr>
        <p:spPr>
          <a:xfrm rot="-5400000">
            <a:off x="-372050" y="911555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8"/>
          <p:cNvGrpSpPr/>
          <p:nvPr/>
        </p:nvGrpSpPr>
        <p:grpSpPr>
          <a:xfrm>
            <a:off x="193274" y="4050724"/>
            <a:ext cx="657425" cy="548700"/>
            <a:chOff x="1350550" y="462875"/>
            <a:chExt cx="968225" cy="808100"/>
          </a:xfrm>
        </p:grpSpPr>
        <p:sp>
          <p:nvSpPr>
            <p:cNvPr id="131" name="Google Shape;131;p8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8317174" y="692974"/>
            <a:ext cx="657425" cy="548700"/>
            <a:chOff x="1350550" y="462875"/>
            <a:chExt cx="968225" cy="808100"/>
          </a:xfrm>
        </p:grpSpPr>
        <p:sp>
          <p:nvSpPr>
            <p:cNvPr id="139" name="Google Shape;139;p8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8"/>
          <p:cNvSpPr/>
          <p:nvPr/>
        </p:nvSpPr>
        <p:spPr>
          <a:xfrm rot="-3906816">
            <a:off x="6440010" y="3155799"/>
            <a:ext cx="3657423" cy="857533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82603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>
            <a:spLocks noGrp="1"/>
          </p:cNvSpPr>
          <p:nvPr>
            <p:ph type="title"/>
          </p:nvPr>
        </p:nvSpPr>
        <p:spPr>
          <a:xfrm>
            <a:off x="748200" y="1788804"/>
            <a:ext cx="34923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9"/>
          <p:cNvSpPr txBox="1">
            <a:spLocks noGrp="1"/>
          </p:cNvSpPr>
          <p:nvPr>
            <p:ph type="subTitle" idx="1"/>
          </p:nvPr>
        </p:nvSpPr>
        <p:spPr>
          <a:xfrm>
            <a:off x="748200" y="2805996"/>
            <a:ext cx="4294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50" name="Google Shape;150;p9"/>
          <p:cNvGrpSpPr/>
          <p:nvPr/>
        </p:nvGrpSpPr>
        <p:grpSpPr>
          <a:xfrm>
            <a:off x="4950759" y="0"/>
            <a:ext cx="5260293" cy="5252448"/>
            <a:chOff x="4950759" y="0"/>
            <a:chExt cx="5260293" cy="5252448"/>
          </a:xfrm>
        </p:grpSpPr>
        <p:grpSp>
          <p:nvGrpSpPr>
            <p:cNvPr id="151" name="Google Shape;151;p9"/>
            <p:cNvGrpSpPr/>
            <p:nvPr/>
          </p:nvGrpSpPr>
          <p:grpSpPr>
            <a:xfrm>
              <a:off x="4950759" y="0"/>
              <a:ext cx="5260293" cy="5143681"/>
              <a:chOff x="4950759" y="0"/>
              <a:chExt cx="5260293" cy="5143681"/>
            </a:xfrm>
          </p:grpSpPr>
          <p:sp>
            <p:nvSpPr>
              <p:cNvPr id="152" name="Google Shape;152;p9"/>
              <p:cNvSpPr/>
              <p:nvPr/>
            </p:nvSpPr>
            <p:spPr>
              <a:xfrm>
                <a:off x="4950759" y="0"/>
                <a:ext cx="5260293" cy="5143681"/>
              </a:xfrm>
              <a:custGeom>
                <a:avLst/>
                <a:gdLst/>
                <a:ahLst/>
                <a:cxnLst/>
                <a:rect l="l" t="t" r="r" b="b"/>
                <a:pathLst>
                  <a:path w="164243" h="160602" extrusionOk="0">
                    <a:moveTo>
                      <a:pt x="75743" y="0"/>
                    </a:moveTo>
                    <a:cubicBezTo>
                      <a:pt x="75404" y="1053"/>
                      <a:pt x="75118" y="2141"/>
                      <a:pt x="74922" y="3194"/>
                    </a:cubicBezTo>
                    <a:cubicBezTo>
                      <a:pt x="74012" y="7779"/>
                      <a:pt x="73780" y="12650"/>
                      <a:pt x="71550" y="16772"/>
                    </a:cubicBezTo>
                    <a:cubicBezTo>
                      <a:pt x="68267" y="22767"/>
                      <a:pt x="61397" y="25872"/>
                      <a:pt x="54778" y="27531"/>
                    </a:cubicBezTo>
                    <a:cubicBezTo>
                      <a:pt x="48140" y="29173"/>
                      <a:pt x="41146" y="29851"/>
                      <a:pt x="35008" y="32884"/>
                    </a:cubicBezTo>
                    <a:cubicBezTo>
                      <a:pt x="23589" y="38522"/>
                      <a:pt x="17165" y="52725"/>
                      <a:pt x="20448" y="65036"/>
                    </a:cubicBezTo>
                    <a:cubicBezTo>
                      <a:pt x="22304" y="71995"/>
                      <a:pt x="26872" y="79275"/>
                      <a:pt x="23910" y="85823"/>
                    </a:cubicBezTo>
                    <a:cubicBezTo>
                      <a:pt x="22054" y="89945"/>
                      <a:pt x="17754" y="92300"/>
                      <a:pt x="14293" y="95190"/>
                    </a:cubicBezTo>
                    <a:cubicBezTo>
                      <a:pt x="1874" y="105628"/>
                      <a:pt x="1" y="125059"/>
                      <a:pt x="6585" y="139904"/>
                    </a:cubicBezTo>
                    <a:cubicBezTo>
                      <a:pt x="10118" y="147915"/>
                      <a:pt x="15649" y="154749"/>
                      <a:pt x="22197" y="160601"/>
                    </a:cubicBezTo>
                    <a:lnTo>
                      <a:pt x="164242" y="160601"/>
                    </a:lnTo>
                    <a:lnTo>
                      <a:pt x="1642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5161042" y="0"/>
                <a:ext cx="5050000" cy="5143104"/>
              </a:xfrm>
              <a:custGeom>
                <a:avLst/>
                <a:gdLst/>
                <a:ahLst/>
                <a:cxnLst/>
                <a:rect l="l" t="t" r="r" b="b"/>
                <a:pathLst>
                  <a:path w="157677" h="160584" extrusionOk="0">
                    <a:moveTo>
                      <a:pt x="80043" y="0"/>
                    </a:moveTo>
                    <a:cubicBezTo>
                      <a:pt x="78633" y="1124"/>
                      <a:pt x="77402" y="2462"/>
                      <a:pt x="76474" y="3997"/>
                    </a:cubicBezTo>
                    <a:cubicBezTo>
                      <a:pt x="73816" y="8386"/>
                      <a:pt x="73709" y="13989"/>
                      <a:pt x="70961" y="18324"/>
                    </a:cubicBezTo>
                    <a:cubicBezTo>
                      <a:pt x="66643" y="25194"/>
                      <a:pt x="57508" y="26710"/>
                      <a:pt x="49728" y="28994"/>
                    </a:cubicBezTo>
                    <a:cubicBezTo>
                      <a:pt x="41485" y="31457"/>
                      <a:pt x="33545" y="35596"/>
                      <a:pt x="27693" y="41930"/>
                    </a:cubicBezTo>
                    <a:cubicBezTo>
                      <a:pt x="21858" y="48282"/>
                      <a:pt x="18325" y="57007"/>
                      <a:pt x="19324" y="65572"/>
                    </a:cubicBezTo>
                    <a:cubicBezTo>
                      <a:pt x="20163" y="72548"/>
                      <a:pt x="23839" y="79810"/>
                      <a:pt x="21073" y="86269"/>
                    </a:cubicBezTo>
                    <a:cubicBezTo>
                      <a:pt x="19003" y="91140"/>
                      <a:pt x="13936" y="93852"/>
                      <a:pt x="10207" y="97599"/>
                    </a:cubicBezTo>
                    <a:cubicBezTo>
                      <a:pt x="1" y="107841"/>
                      <a:pt x="982" y="125719"/>
                      <a:pt x="9368" y="137495"/>
                    </a:cubicBezTo>
                    <a:cubicBezTo>
                      <a:pt x="17754" y="149307"/>
                      <a:pt x="31689" y="155909"/>
                      <a:pt x="45642" y="159691"/>
                    </a:cubicBezTo>
                    <a:cubicBezTo>
                      <a:pt x="46802" y="160013"/>
                      <a:pt x="47962" y="160298"/>
                      <a:pt x="49122" y="160584"/>
                    </a:cubicBezTo>
                    <a:lnTo>
                      <a:pt x="157676" y="160584"/>
                    </a:lnTo>
                    <a:lnTo>
                      <a:pt x="157676" y="0"/>
                    </a:lnTo>
                    <a:close/>
                  </a:path>
                </a:pathLst>
              </a:custGeom>
              <a:solidFill>
                <a:srgbClr val="E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9"/>
              <p:cNvSpPr/>
              <p:nvPr/>
            </p:nvSpPr>
            <p:spPr>
              <a:xfrm>
                <a:off x="5469269" y="0"/>
                <a:ext cx="2665841" cy="5143104"/>
              </a:xfrm>
              <a:custGeom>
                <a:avLst/>
                <a:gdLst/>
                <a:ahLst/>
                <a:cxnLst/>
                <a:rect l="l" t="t" r="r" b="b"/>
                <a:pathLst>
                  <a:path w="83236" h="160584" extrusionOk="0">
                    <a:moveTo>
                      <a:pt x="81648" y="0"/>
                    </a:moveTo>
                    <a:cubicBezTo>
                      <a:pt x="80417" y="1249"/>
                      <a:pt x="79257" y="2569"/>
                      <a:pt x="78169" y="3925"/>
                    </a:cubicBezTo>
                    <a:cubicBezTo>
                      <a:pt x="75403" y="7387"/>
                      <a:pt x="73244" y="11152"/>
                      <a:pt x="71353" y="15131"/>
                    </a:cubicBezTo>
                    <a:cubicBezTo>
                      <a:pt x="69354" y="19270"/>
                      <a:pt x="67302" y="23606"/>
                      <a:pt x="63341" y="26211"/>
                    </a:cubicBezTo>
                    <a:cubicBezTo>
                      <a:pt x="59594" y="28655"/>
                      <a:pt x="55062" y="29422"/>
                      <a:pt x="50744" y="30208"/>
                    </a:cubicBezTo>
                    <a:cubicBezTo>
                      <a:pt x="46480" y="30957"/>
                      <a:pt x="42269" y="31831"/>
                      <a:pt x="38380" y="33812"/>
                    </a:cubicBezTo>
                    <a:cubicBezTo>
                      <a:pt x="31171" y="37487"/>
                      <a:pt x="25515" y="44018"/>
                      <a:pt x="22767" y="51601"/>
                    </a:cubicBezTo>
                    <a:cubicBezTo>
                      <a:pt x="21233" y="55847"/>
                      <a:pt x="20876" y="60201"/>
                      <a:pt x="21001" y="64662"/>
                    </a:cubicBezTo>
                    <a:cubicBezTo>
                      <a:pt x="21144" y="69783"/>
                      <a:pt x="21697" y="75117"/>
                      <a:pt x="19877" y="80024"/>
                    </a:cubicBezTo>
                    <a:cubicBezTo>
                      <a:pt x="16808" y="88232"/>
                      <a:pt x="8315" y="92782"/>
                      <a:pt x="4710" y="100686"/>
                    </a:cubicBezTo>
                    <a:cubicBezTo>
                      <a:pt x="749" y="109233"/>
                      <a:pt x="2337" y="119260"/>
                      <a:pt x="6887" y="127271"/>
                    </a:cubicBezTo>
                    <a:cubicBezTo>
                      <a:pt x="11419" y="135247"/>
                      <a:pt x="18556" y="141599"/>
                      <a:pt x="26229" y="146488"/>
                    </a:cubicBezTo>
                    <a:cubicBezTo>
                      <a:pt x="37594" y="153714"/>
                      <a:pt x="50530" y="157729"/>
                      <a:pt x="63680" y="160584"/>
                    </a:cubicBezTo>
                    <a:lnTo>
                      <a:pt x="69122" y="160584"/>
                    </a:lnTo>
                    <a:cubicBezTo>
                      <a:pt x="56579" y="158139"/>
                      <a:pt x="44196" y="154874"/>
                      <a:pt x="32848" y="149004"/>
                    </a:cubicBezTo>
                    <a:cubicBezTo>
                      <a:pt x="17486" y="141046"/>
                      <a:pt x="0" y="125237"/>
                      <a:pt x="4122" y="105985"/>
                    </a:cubicBezTo>
                    <a:cubicBezTo>
                      <a:pt x="5103" y="101417"/>
                      <a:pt x="7494" y="97617"/>
                      <a:pt x="10545" y="94173"/>
                    </a:cubicBezTo>
                    <a:cubicBezTo>
                      <a:pt x="13204" y="91158"/>
                      <a:pt x="16165" y="88392"/>
                      <a:pt x="18467" y="85074"/>
                    </a:cubicBezTo>
                    <a:cubicBezTo>
                      <a:pt x="21072" y="81291"/>
                      <a:pt x="22196" y="77062"/>
                      <a:pt x="22303" y="72495"/>
                    </a:cubicBezTo>
                    <a:cubicBezTo>
                      <a:pt x="22428" y="67552"/>
                      <a:pt x="21697" y="62592"/>
                      <a:pt x="22410" y="57685"/>
                    </a:cubicBezTo>
                    <a:cubicBezTo>
                      <a:pt x="23588" y="49495"/>
                      <a:pt x="28388" y="41912"/>
                      <a:pt x="35132" y="37113"/>
                    </a:cubicBezTo>
                    <a:cubicBezTo>
                      <a:pt x="38540" y="34686"/>
                      <a:pt x="42358" y="33098"/>
                      <a:pt x="46427" y="32188"/>
                    </a:cubicBezTo>
                    <a:cubicBezTo>
                      <a:pt x="50655" y="31242"/>
                      <a:pt x="54991" y="30832"/>
                      <a:pt x="59131" y="29440"/>
                    </a:cubicBezTo>
                    <a:cubicBezTo>
                      <a:pt x="63074" y="28120"/>
                      <a:pt x="66357" y="25836"/>
                      <a:pt x="68730" y="22392"/>
                    </a:cubicBezTo>
                    <a:cubicBezTo>
                      <a:pt x="71192" y="18735"/>
                      <a:pt x="72655" y="14524"/>
                      <a:pt x="74868" y="10706"/>
                    </a:cubicBezTo>
                    <a:cubicBezTo>
                      <a:pt x="77152" y="6780"/>
                      <a:pt x="79971" y="3176"/>
                      <a:pt x="832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" name="Google Shape;155;p9"/>
            <p:cNvGrpSpPr/>
            <p:nvPr/>
          </p:nvGrpSpPr>
          <p:grpSpPr>
            <a:xfrm rot="-2054966">
              <a:off x="7390936" y="785609"/>
              <a:ext cx="1077206" cy="221210"/>
              <a:chOff x="7483384" y="230747"/>
              <a:chExt cx="1077200" cy="221209"/>
            </a:xfrm>
          </p:grpSpPr>
          <p:sp>
            <p:nvSpPr>
              <p:cNvPr id="156" name="Google Shape;156;p9"/>
              <p:cNvSpPr/>
              <p:nvPr/>
            </p:nvSpPr>
            <p:spPr>
              <a:xfrm>
                <a:off x="7852515" y="230747"/>
                <a:ext cx="243473" cy="174678"/>
              </a:xfrm>
              <a:custGeom>
                <a:avLst/>
                <a:gdLst/>
                <a:ahLst/>
                <a:cxnLst/>
                <a:rect l="l" t="t" r="r" b="b"/>
                <a:pathLst>
                  <a:path w="7602" h="5454" extrusionOk="0">
                    <a:moveTo>
                      <a:pt x="1783" y="1"/>
                    </a:moveTo>
                    <a:cubicBezTo>
                      <a:pt x="1670" y="1"/>
                      <a:pt x="1558" y="7"/>
                      <a:pt x="1446" y="21"/>
                    </a:cubicBezTo>
                    <a:cubicBezTo>
                      <a:pt x="1072" y="93"/>
                      <a:pt x="715" y="253"/>
                      <a:pt x="447" y="485"/>
                    </a:cubicBezTo>
                    <a:cubicBezTo>
                      <a:pt x="179" y="735"/>
                      <a:pt x="19" y="1056"/>
                      <a:pt x="19" y="1413"/>
                    </a:cubicBezTo>
                    <a:cubicBezTo>
                      <a:pt x="1" y="2002"/>
                      <a:pt x="376" y="2537"/>
                      <a:pt x="804" y="2876"/>
                    </a:cubicBezTo>
                    <a:cubicBezTo>
                      <a:pt x="1232" y="3197"/>
                      <a:pt x="1750" y="3376"/>
                      <a:pt x="2213" y="3554"/>
                    </a:cubicBezTo>
                    <a:cubicBezTo>
                      <a:pt x="3034" y="3875"/>
                      <a:pt x="3819" y="4303"/>
                      <a:pt x="4533" y="4821"/>
                    </a:cubicBezTo>
                    <a:cubicBezTo>
                      <a:pt x="4908" y="5089"/>
                      <a:pt x="5282" y="5392"/>
                      <a:pt x="5782" y="5445"/>
                    </a:cubicBezTo>
                    <a:cubicBezTo>
                      <a:pt x="5835" y="5451"/>
                      <a:pt x="5888" y="5453"/>
                      <a:pt x="5940" y="5453"/>
                    </a:cubicBezTo>
                    <a:cubicBezTo>
                      <a:pt x="6600" y="5453"/>
                      <a:pt x="7137" y="5039"/>
                      <a:pt x="7352" y="4411"/>
                    </a:cubicBezTo>
                    <a:cubicBezTo>
                      <a:pt x="7602" y="3768"/>
                      <a:pt x="7477" y="2876"/>
                      <a:pt x="6906" y="2359"/>
                    </a:cubicBezTo>
                    <a:cubicBezTo>
                      <a:pt x="6282" y="1788"/>
                      <a:pt x="5479" y="1413"/>
                      <a:pt x="4747" y="1003"/>
                    </a:cubicBezTo>
                    <a:cubicBezTo>
                      <a:pt x="4265" y="735"/>
                      <a:pt x="3730" y="449"/>
                      <a:pt x="3141" y="253"/>
                    </a:cubicBezTo>
                    <a:cubicBezTo>
                      <a:pt x="2711" y="110"/>
                      <a:pt x="2246" y="1"/>
                      <a:pt x="17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9"/>
              <p:cNvSpPr/>
              <p:nvPr/>
            </p:nvSpPr>
            <p:spPr>
              <a:xfrm>
                <a:off x="8391959" y="337105"/>
                <a:ext cx="168625" cy="114851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3586" extrusionOk="0">
                    <a:moveTo>
                      <a:pt x="1209" y="0"/>
                    </a:moveTo>
                    <a:cubicBezTo>
                      <a:pt x="762" y="0"/>
                      <a:pt x="296" y="198"/>
                      <a:pt x="125" y="626"/>
                    </a:cubicBezTo>
                    <a:cubicBezTo>
                      <a:pt x="0" y="1000"/>
                      <a:pt x="125" y="1429"/>
                      <a:pt x="393" y="1714"/>
                    </a:cubicBezTo>
                    <a:cubicBezTo>
                      <a:pt x="661" y="2017"/>
                      <a:pt x="1017" y="2214"/>
                      <a:pt x="1374" y="2392"/>
                    </a:cubicBezTo>
                    <a:cubicBezTo>
                      <a:pt x="1981" y="2695"/>
                      <a:pt x="2588" y="3017"/>
                      <a:pt x="3194" y="3302"/>
                    </a:cubicBezTo>
                    <a:cubicBezTo>
                      <a:pt x="3450" y="3438"/>
                      <a:pt x="3745" y="3586"/>
                      <a:pt x="4034" y="3586"/>
                    </a:cubicBezTo>
                    <a:cubicBezTo>
                      <a:pt x="4087" y="3586"/>
                      <a:pt x="4141" y="3581"/>
                      <a:pt x="4193" y="3570"/>
                    </a:cubicBezTo>
                    <a:cubicBezTo>
                      <a:pt x="5264" y="3409"/>
                      <a:pt x="5193" y="1928"/>
                      <a:pt x="4461" y="1429"/>
                    </a:cubicBezTo>
                    <a:cubicBezTo>
                      <a:pt x="4051" y="1161"/>
                      <a:pt x="3569" y="1000"/>
                      <a:pt x="3123" y="786"/>
                    </a:cubicBezTo>
                    <a:cubicBezTo>
                      <a:pt x="2570" y="465"/>
                      <a:pt x="1945" y="19"/>
                      <a:pt x="1267" y="1"/>
                    </a:cubicBezTo>
                    <a:cubicBezTo>
                      <a:pt x="1248" y="0"/>
                      <a:pt x="1229" y="0"/>
                      <a:pt x="1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7483384" y="285095"/>
                <a:ext cx="201197" cy="149889"/>
              </a:xfrm>
              <a:custGeom>
                <a:avLst/>
                <a:gdLst/>
                <a:ahLst/>
                <a:cxnLst/>
                <a:rect l="l" t="t" r="r" b="b"/>
                <a:pathLst>
                  <a:path w="6282" h="4680" extrusionOk="0">
                    <a:moveTo>
                      <a:pt x="1433" y="1"/>
                    </a:moveTo>
                    <a:cubicBezTo>
                      <a:pt x="933" y="1"/>
                      <a:pt x="429" y="230"/>
                      <a:pt x="215" y="644"/>
                    </a:cubicBezTo>
                    <a:cubicBezTo>
                      <a:pt x="1" y="1090"/>
                      <a:pt x="161" y="1625"/>
                      <a:pt x="447" y="2000"/>
                    </a:cubicBezTo>
                    <a:cubicBezTo>
                      <a:pt x="732" y="2392"/>
                      <a:pt x="1160" y="2660"/>
                      <a:pt x="1571" y="2928"/>
                    </a:cubicBezTo>
                    <a:cubicBezTo>
                      <a:pt x="2267" y="3374"/>
                      <a:pt x="2980" y="3784"/>
                      <a:pt x="3676" y="4230"/>
                    </a:cubicBezTo>
                    <a:cubicBezTo>
                      <a:pt x="4027" y="4447"/>
                      <a:pt x="4393" y="4680"/>
                      <a:pt x="4804" y="4680"/>
                    </a:cubicBezTo>
                    <a:cubicBezTo>
                      <a:pt x="4832" y="4680"/>
                      <a:pt x="4861" y="4679"/>
                      <a:pt x="4890" y="4676"/>
                    </a:cubicBezTo>
                    <a:cubicBezTo>
                      <a:pt x="6192" y="4623"/>
                      <a:pt x="6281" y="2767"/>
                      <a:pt x="5443" y="2089"/>
                    </a:cubicBezTo>
                    <a:cubicBezTo>
                      <a:pt x="4979" y="1732"/>
                      <a:pt x="4390" y="1465"/>
                      <a:pt x="3908" y="1161"/>
                    </a:cubicBezTo>
                    <a:cubicBezTo>
                      <a:pt x="3194" y="715"/>
                      <a:pt x="2463" y="126"/>
                      <a:pt x="1678" y="19"/>
                    </a:cubicBezTo>
                    <a:cubicBezTo>
                      <a:pt x="1597" y="7"/>
                      <a:pt x="1515" y="1"/>
                      <a:pt x="143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rot="2970597">
              <a:off x="7588092" y="4228470"/>
              <a:ext cx="682885" cy="926814"/>
              <a:chOff x="8029106" y="3994118"/>
              <a:chExt cx="682902" cy="926836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8029106" y="4446229"/>
                <a:ext cx="315471" cy="203118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6342" extrusionOk="0">
                    <a:moveTo>
                      <a:pt x="2181" y="1"/>
                    </a:moveTo>
                    <a:cubicBezTo>
                      <a:pt x="1340" y="1"/>
                      <a:pt x="477" y="445"/>
                      <a:pt x="214" y="1233"/>
                    </a:cubicBezTo>
                    <a:cubicBezTo>
                      <a:pt x="0" y="1928"/>
                      <a:pt x="304" y="2714"/>
                      <a:pt x="821" y="3213"/>
                    </a:cubicBezTo>
                    <a:cubicBezTo>
                      <a:pt x="1339" y="3731"/>
                      <a:pt x="1999" y="4052"/>
                      <a:pt x="2677" y="4355"/>
                    </a:cubicBezTo>
                    <a:cubicBezTo>
                      <a:pt x="3819" y="4873"/>
                      <a:pt x="4925" y="5390"/>
                      <a:pt x="6067" y="5890"/>
                    </a:cubicBezTo>
                    <a:cubicBezTo>
                      <a:pt x="6580" y="6116"/>
                      <a:pt x="7105" y="6342"/>
                      <a:pt x="7643" y="6342"/>
                    </a:cubicBezTo>
                    <a:cubicBezTo>
                      <a:pt x="7742" y="6342"/>
                      <a:pt x="7841" y="6334"/>
                      <a:pt x="7940" y="6318"/>
                    </a:cubicBezTo>
                    <a:cubicBezTo>
                      <a:pt x="9850" y="5943"/>
                      <a:pt x="9635" y="3195"/>
                      <a:pt x="8226" y="2375"/>
                    </a:cubicBezTo>
                    <a:cubicBezTo>
                      <a:pt x="7476" y="1928"/>
                      <a:pt x="6549" y="1661"/>
                      <a:pt x="5746" y="1268"/>
                    </a:cubicBezTo>
                    <a:cubicBezTo>
                      <a:pt x="4639" y="769"/>
                      <a:pt x="3462" y="37"/>
                      <a:pt x="2231" y="1"/>
                    </a:cubicBezTo>
                    <a:cubicBezTo>
                      <a:pt x="2214" y="1"/>
                      <a:pt x="2198" y="1"/>
                      <a:pt x="21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8391959" y="4351944"/>
                <a:ext cx="168625" cy="114883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3587" extrusionOk="0">
                    <a:moveTo>
                      <a:pt x="1209" y="0"/>
                    </a:moveTo>
                    <a:cubicBezTo>
                      <a:pt x="762" y="0"/>
                      <a:pt x="296" y="198"/>
                      <a:pt x="125" y="626"/>
                    </a:cubicBezTo>
                    <a:cubicBezTo>
                      <a:pt x="0" y="1001"/>
                      <a:pt x="125" y="1429"/>
                      <a:pt x="393" y="1714"/>
                    </a:cubicBezTo>
                    <a:cubicBezTo>
                      <a:pt x="661" y="2018"/>
                      <a:pt x="1017" y="2214"/>
                      <a:pt x="1374" y="2392"/>
                    </a:cubicBezTo>
                    <a:cubicBezTo>
                      <a:pt x="1981" y="2696"/>
                      <a:pt x="2588" y="3017"/>
                      <a:pt x="3194" y="3302"/>
                    </a:cubicBezTo>
                    <a:cubicBezTo>
                      <a:pt x="3450" y="3438"/>
                      <a:pt x="3745" y="3586"/>
                      <a:pt x="4034" y="3586"/>
                    </a:cubicBezTo>
                    <a:cubicBezTo>
                      <a:pt x="4087" y="3586"/>
                      <a:pt x="4141" y="3581"/>
                      <a:pt x="4193" y="3570"/>
                    </a:cubicBezTo>
                    <a:cubicBezTo>
                      <a:pt x="5264" y="3409"/>
                      <a:pt x="5193" y="1928"/>
                      <a:pt x="4461" y="1429"/>
                    </a:cubicBezTo>
                    <a:cubicBezTo>
                      <a:pt x="4051" y="1161"/>
                      <a:pt x="3569" y="1001"/>
                      <a:pt x="3123" y="787"/>
                    </a:cubicBezTo>
                    <a:cubicBezTo>
                      <a:pt x="2570" y="483"/>
                      <a:pt x="1945" y="55"/>
                      <a:pt x="1267" y="1"/>
                    </a:cubicBezTo>
                    <a:cubicBezTo>
                      <a:pt x="1248" y="1"/>
                      <a:pt x="1229" y="0"/>
                      <a:pt x="1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8047392" y="4186114"/>
                <a:ext cx="176600" cy="12558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3921" extrusionOk="0">
                    <a:moveTo>
                      <a:pt x="1277" y="1"/>
                    </a:moveTo>
                    <a:cubicBezTo>
                      <a:pt x="812" y="1"/>
                      <a:pt x="342" y="200"/>
                      <a:pt x="161" y="612"/>
                    </a:cubicBezTo>
                    <a:cubicBezTo>
                      <a:pt x="0" y="986"/>
                      <a:pt x="143" y="1468"/>
                      <a:pt x="411" y="1789"/>
                    </a:cubicBezTo>
                    <a:cubicBezTo>
                      <a:pt x="678" y="2128"/>
                      <a:pt x="1053" y="2325"/>
                      <a:pt x="1428" y="2539"/>
                    </a:cubicBezTo>
                    <a:cubicBezTo>
                      <a:pt x="2052" y="2896"/>
                      <a:pt x="2677" y="3217"/>
                      <a:pt x="3301" y="3574"/>
                    </a:cubicBezTo>
                    <a:cubicBezTo>
                      <a:pt x="3604" y="3733"/>
                      <a:pt x="3921" y="3921"/>
                      <a:pt x="4253" y="3921"/>
                    </a:cubicBezTo>
                    <a:cubicBezTo>
                      <a:pt x="4292" y="3921"/>
                      <a:pt x="4332" y="3918"/>
                      <a:pt x="4372" y="3913"/>
                    </a:cubicBezTo>
                    <a:cubicBezTo>
                      <a:pt x="5514" y="3806"/>
                      <a:pt x="5496" y="2200"/>
                      <a:pt x="4729" y="1664"/>
                    </a:cubicBezTo>
                    <a:cubicBezTo>
                      <a:pt x="4300" y="1379"/>
                      <a:pt x="3801" y="1165"/>
                      <a:pt x="3355" y="897"/>
                    </a:cubicBezTo>
                    <a:cubicBezTo>
                      <a:pt x="2730" y="576"/>
                      <a:pt x="2106" y="76"/>
                      <a:pt x="1392" y="5"/>
                    </a:cubicBezTo>
                    <a:cubicBezTo>
                      <a:pt x="1354" y="2"/>
                      <a:pt x="1315" y="1"/>
                      <a:pt x="12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8159964" y="4817698"/>
                <a:ext cx="160618" cy="103257"/>
              </a:xfrm>
              <a:custGeom>
                <a:avLst/>
                <a:gdLst/>
                <a:ahLst/>
                <a:cxnLst/>
                <a:rect l="l" t="t" r="r" b="b"/>
                <a:pathLst>
                  <a:path w="5015" h="3224" extrusionOk="0">
                    <a:moveTo>
                      <a:pt x="1124" y="0"/>
                    </a:moveTo>
                    <a:cubicBezTo>
                      <a:pt x="696" y="0"/>
                      <a:pt x="232" y="232"/>
                      <a:pt x="107" y="625"/>
                    </a:cubicBezTo>
                    <a:cubicBezTo>
                      <a:pt x="0" y="982"/>
                      <a:pt x="143" y="1356"/>
                      <a:pt x="411" y="1642"/>
                    </a:cubicBezTo>
                    <a:cubicBezTo>
                      <a:pt x="678" y="1909"/>
                      <a:pt x="1017" y="2052"/>
                      <a:pt x="1356" y="2213"/>
                    </a:cubicBezTo>
                    <a:cubicBezTo>
                      <a:pt x="1927" y="2480"/>
                      <a:pt x="2498" y="2730"/>
                      <a:pt x="3069" y="2998"/>
                    </a:cubicBezTo>
                    <a:cubicBezTo>
                      <a:pt x="3312" y="3104"/>
                      <a:pt x="3594" y="3223"/>
                      <a:pt x="3882" y="3223"/>
                    </a:cubicBezTo>
                    <a:cubicBezTo>
                      <a:pt x="3932" y="3223"/>
                      <a:pt x="3982" y="3220"/>
                      <a:pt x="4033" y="3212"/>
                    </a:cubicBezTo>
                    <a:cubicBezTo>
                      <a:pt x="5014" y="3033"/>
                      <a:pt x="4871" y="1642"/>
                      <a:pt x="4193" y="1231"/>
                    </a:cubicBezTo>
                    <a:cubicBezTo>
                      <a:pt x="3801" y="1017"/>
                      <a:pt x="3337" y="874"/>
                      <a:pt x="2944" y="678"/>
                    </a:cubicBezTo>
                    <a:cubicBezTo>
                      <a:pt x="2356" y="393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8439966" y="3994118"/>
                <a:ext cx="272042" cy="203791"/>
              </a:xfrm>
              <a:custGeom>
                <a:avLst/>
                <a:gdLst/>
                <a:ahLst/>
                <a:cxnLst/>
                <a:rect l="l" t="t" r="r" b="b"/>
                <a:pathLst>
                  <a:path w="8494" h="6363" extrusionOk="0">
                    <a:moveTo>
                      <a:pt x="1931" y="1"/>
                    </a:moveTo>
                    <a:cubicBezTo>
                      <a:pt x="1257" y="1"/>
                      <a:pt x="578" y="294"/>
                      <a:pt x="286" y="879"/>
                    </a:cubicBezTo>
                    <a:cubicBezTo>
                      <a:pt x="0" y="1468"/>
                      <a:pt x="179" y="2217"/>
                      <a:pt x="571" y="2717"/>
                    </a:cubicBezTo>
                    <a:cubicBezTo>
                      <a:pt x="982" y="3252"/>
                      <a:pt x="1553" y="3609"/>
                      <a:pt x="2106" y="3966"/>
                    </a:cubicBezTo>
                    <a:cubicBezTo>
                      <a:pt x="3069" y="4573"/>
                      <a:pt x="4015" y="5161"/>
                      <a:pt x="4960" y="5750"/>
                    </a:cubicBezTo>
                    <a:cubicBezTo>
                      <a:pt x="5425" y="6049"/>
                      <a:pt x="5935" y="6363"/>
                      <a:pt x="6477" y="6363"/>
                    </a:cubicBezTo>
                    <a:cubicBezTo>
                      <a:pt x="6519" y="6363"/>
                      <a:pt x="6560" y="6361"/>
                      <a:pt x="6602" y="6357"/>
                    </a:cubicBezTo>
                    <a:cubicBezTo>
                      <a:pt x="8386" y="6250"/>
                      <a:pt x="8493" y="3752"/>
                      <a:pt x="7334" y="2860"/>
                    </a:cubicBezTo>
                    <a:cubicBezTo>
                      <a:pt x="6709" y="2360"/>
                      <a:pt x="5906" y="2003"/>
                      <a:pt x="5228" y="1593"/>
                    </a:cubicBezTo>
                    <a:cubicBezTo>
                      <a:pt x="4336" y="986"/>
                      <a:pt x="3355" y="183"/>
                      <a:pt x="2248" y="23"/>
                    </a:cubicBezTo>
                    <a:cubicBezTo>
                      <a:pt x="2144" y="8"/>
                      <a:pt x="2038" y="1"/>
                      <a:pt x="19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5" name="Google Shape;165;p9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9"/>
          <p:cNvGrpSpPr/>
          <p:nvPr/>
        </p:nvGrpSpPr>
        <p:grpSpPr>
          <a:xfrm>
            <a:off x="713224" y="4325074"/>
            <a:ext cx="657425" cy="548700"/>
            <a:chOff x="1350550" y="462875"/>
            <a:chExt cx="968225" cy="808100"/>
          </a:xfrm>
        </p:grpSpPr>
        <p:sp>
          <p:nvSpPr>
            <p:cNvPr id="167" name="Google Shape;167;p9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9"/>
          <p:cNvSpPr/>
          <p:nvPr/>
        </p:nvSpPr>
        <p:spPr>
          <a:xfrm>
            <a:off x="1087488" y="-9799"/>
            <a:ext cx="1377080" cy="789067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"/>
          <p:cNvSpPr/>
          <p:nvPr/>
        </p:nvSpPr>
        <p:spPr>
          <a:xfrm flipH="1">
            <a:off x="3212675" y="4450500"/>
            <a:ext cx="1561223" cy="693000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"/>
          <p:cNvSpPr/>
          <p:nvPr/>
        </p:nvSpPr>
        <p:spPr>
          <a:xfrm rot="5400000">
            <a:off x="4140200" y="-1162050"/>
            <a:ext cx="371050" cy="2562225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43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19" y="2059850"/>
            <a:ext cx="399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1" y="1081450"/>
            <a:ext cx="14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cxnSp>
        <p:nvCxnSpPr>
          <p:cNvPr id="15" name="Google Shape;15;p3"/>
          <p:cNvCxnSpPr/>
          <p:nvPr/>
        </p:nvCxnSpPr>
        <p:spPr>
          <a:xfrm>
            <a:off x="0" y="4599425"/>
            <a:ext cx="916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19" y="2901650"/>
            <a:ext cx="39930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2723700" y="3612575"/>
            <a:ext cx="3696600" cy="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7766913" y="-12"/>
            <a:ext cx="1377080" cy="789067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10"/>
          <p:cNvGrpSpPr/>
          <p:nvPr/>
        </p:nvGrpSpPr>
        <p:grpSpPr>
          <a:xfrm>
            <a:off x="713224" y="111124"/>
            <a:ext cx="657425" cy="548700"/>
            <a:chOff x="1350550" y="462875"/>
            <a:chExt cx="968225" cy="808100"/>
          </a:xfrm>
        </p:grpSpPr>
        <p:sp>
          <p:nvSpPr>
            <p:cNvPr id="182" name="Google Shape;182;p10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0"/>
          <p:cNvSpPr/>
          <p:nvPr/>
        </p:nvSpPr>
        <p:spPr>
          <a:xfrm rot="10800000" flipH="1">
            <a:off x="5178425" y="-101812"/>
            <a:ext cx="3657600" cy="857575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130300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2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>
            <a:spLocks noGrp="1"/>
          </p:cNvSpPr>
          <p:nvPr>
            <p:ph type="title" hasCustomPrompt="1"/>
          </p:nvPr>
        </p:nvSpPr>
        <p:spPr>
          <a:xfrm>
            <a:off x="998550" y="1734193"/>
            <a:ext cx="71469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2" name="Google Shape;192;p11"/>
          <p:cNvSpPr txBox="1">
            <a:spLocks noGrp="1"/>
          </p:cNvSpPr>
          <p:nvPr>
            <p:ph type="subTitle" idx="1"/>
          </p:nvPr>
        </p:nvSpPr>
        <p:spPr>
          <a:xfrm>
            <a:off x="2139150" y="2886394"/>
            <a:ext cx="4865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93" name="Google Shape;193;p11"/>
          <p:cNvGrpSpPr/>
          <p:nvPr/>
        </p:nvGrpSpPr>
        <p:grpSpPr>
          <a:xfrm flipH="1">
            <a:off x="7736391" y="0"/>
            <a:ext cx="5260293" cy="5143681"/>
            <a:chOff x="-1460538" y="0"/>
            <a:chExt cx="5260293" cy="5143681"/>
          </a:xfrm>
        </p:grpSpPr>
        <p:sp>
          <p:nvSpPr>
            <p:cNvPr id="194" name="Google Shape;194;p11"/>
            <p:cNvSpPr/>
            <p:nvPr/>
          </p:nvSpPr>
          <p:spPr>
            <a:xfrm flipH="1">
              <a:off x="-1460538" y="0"/>
              <a:ext cx="5260293" cy="5143681"/>
            </a:xfrm>
            <a:custGeom>
              <a:avLst/>
              <a:gdLst/>
              <a:ahLst/>
              <a:cxnLst/>
              <a:rect l="l" t="t" r="r" b="b"/>
              <a:pathLst>
                <a:path w="164243" h="160602" extrusionOk="0">
                  <a:moveTo>
                    <a:pt x="75743" y="0"/>
                  </a:moveTo>
                  <a:cubicBezTo>
                    <a:pt x="75404" y="1053"/>
                    <a:pt x="75118" y="2141"/>
                    <a:pt x="74922" y="3194"/>
                  </a:cubicBezTo>
                  <a:cubicBezTo>
                    <a:pt x="74012" y="7779"/>
                    <a:pt x="73780" y="12650"/>
                    <a:pt x="71550" y="16772"/>
                  </a:cubicBezTo>
                  <a:cubicBezTo>
                    <a:pt x="68267" y="22767"/>
                    <a:pt x="61397" y="25872"/>
                    <a:pt x="54778" y="27531"/>
                  </a:cubicBezTo>
                  <a:cubicBezTo>
                    <a:pt x="48140" y="29173"/>
                    <a:pt x="41146" y="29851"/>
                    <a:pt x="35008" y="32884"/>
                  </a:cubicBezTo>
                  <a:cubicBezTo>
                    <a:pt x="23589" y="38522"/>
                    <a:pt x="17165" y="52725"/>
                    <a:pt x="20448" y="65036"/>
                  </a:cubicBezTo>
                  <a:cubicBezTo>
                    <a:pt x="22304" y="71995"/>
                    <a:pt x="26872" y="79275"/>
                    <a:pt x="23910" y="85823"/>
                  </a:cubicBezTo>
                  <a:cubicBezTo>
                    <a:pt x="22054" y="89945"/>
                    <a:pt x="17754" y="92300"/>
                    <a:pt x="14293" y="95190"/>
                  </a:cubicBezTo>
                  <a:cubicBezTo>
                    <a:pt x="1874" y="105628"/>
                    <a:pt x="1" y="125059"/>
                    <a:pt x="6585" y="139904"/>
                  </a:cubicBezTo>
                  <a:cubicBezTo>
                    <a:pt x="10118" y="147915"/>
                    <a:pt x="15649" y="154749"/>
                    <a:pt x="22197" y="160601"/>
                  </a:cubicBezTo>
                  <a:lnTo>
                    <a:pt x="164242" y="160601"/>
                  </a:lnTo>
                  <a:lnTo>
                    <a:pt x="1642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 flipH="1">
              <a:off x="-1460527" y="0"/>
              <a:ext cx="5050000" cy="5143104"/>
            </a:xfrm>
            <a:custGeom>
              <a:avLst/>
              <a:gdLst/>
              <a:ahLst/>
              <a:cxnLst/>
              <a:rect l="l" t="t" r="r" b="b"/>
              <a:pathLst>
                <a:path w="157677" h="160584" extrusionOk="0">
                  <a:moveTo>
                    <a:pt x="80043" y="0"/>
                  </a:moveTo>
                  <a:cubicBezTo>
                    <a:pt x="78633" y="1124"/>
                    <a:pt x="77402" y="2462"/>
                    <a:pt x="76474" y="3997"/>
                  </a:cubicBezTo>
                  <a:cubicBezTo>
                    <a:pt x="73816" y="8386"/>
                    <a:pt x="73709" y="13989"/>
                    <a:pt x="70961" y="18324"/>
                  </a:cubicBezTo>
                  <a:cubicBezTo>
                    <a:pt x="66643" y="25194"/>
                    <a:pt x="57508" y="26710"/>
                    <a:pt x="49728" y="28994"/>
                  </a:cubicBezTo>
                  <a:cubicBezTo>
                    <a:pt x="41485" y="31457"/>
                    <a:pt x="33545" y="35596"/>
                    <a:pt x="27693" y="41930"/>
                  </a:cubicBezTo>
                  <a:cubicBezTo>
                    <a:pt x="21858" y="48282"/>
                    <a:pt x="18325" y="57007"/>
                    <a:pt x="19324" y="65572"/>
                  </a:cubicBezTo>
                  <a:cubicBezTo>
                    <a:pt x="20163" y="72548"/>
                    <a:pt x="23839" y="79810"/>
                    <a:pt x="21073" y="86269"/>
                  </a:cubicBezTo>
                  <a:cubicBezTo>
                    <a:pt x="19003" y="91140"/>
                    <a:pt x="13936" y="93852"/>
                    <a:pt x="10207" y="97599"/>
                  </a:cubicBezTo>
                  <a:cubicBezTo>
                    <a:pt x="1" y="107841"/>
                    <a:pt x="982" y="125719"/>
                    <a:pt x="9368" y="137495"/>
                  </a:cubicBezTo>
                  <a:cubicBezTo>
                    <a:pt x="17754" y="149307"/>
                    <a:pt x="31689" y="155909"/>
                    <a:pt x="45642" y="159691"/>
                  </a:cubicBezTo>
                  <a:cubicBezTo>
                    <a:pt x="46802" y="160013"/>
                    <a:pt x="47962" y="160298"/>
                    <a:pt x="49122" y="160584"/>
                  </a:cubicBezTo>
                  <a:lnTo>
                    <a:pt x="157676" y="160584"/>
                  </a:lnTo>
                  <a:lnTo>
                    <a:pt x="1576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 flipH="1">
              <a:off x="615404" y="0"/>
              <a:ext cx="2665841" cy="5143104"/>
            </a:xfrm>
            <a:custGeom>
              <a:avLst/>
              <a:gdLst/>
              <a:ahLst/>
              <a:cxnLst/>
              <a:rect l="l" t="t" r="r" b="b"/>
              <a:pathLst>
                <a:path w="83236" h="160584" extrusionOk="0">
                  <a:moveTo>
                    <a:pt x="81648" y="0"/>
                  </a:moveTo>
                  <a:cubicBezTo>
                    <a:pt x="80417" y="1249"/>
                    <a:pt x="79257" y="2569"/>
                    <a:pt x="78169" y="3925"/>
                  </a:cubicBezTo>
                  <a:cubicBezTo>
                    <a:pt x="75403" y="7387"/>
                    <a:pt x="73244" y="11152"/>
                    <a:pt x="71353" y="15131"/>
                  </a:cubicBezTo>
                  <a:cubicBezTo>
                    <a:pt x="69354" y="19270"/>
                    <a:pt x="67302" y="23606"/>
                    <a:pt x="63341" y="26211"/>
                  </a:cubicBezTo>
                  <a:cubicBezTo>
                    <a:pt x="59594" y="28655"/>
                    <a:pt x="55062" y="29422"/>
                    <a:pt x="50744" y="30208"/>
                  </a:cubicBezTo>
                  <a:cubicBezTo>
                    <a:pt x="46480" y="30957"/>
                    <a:pt x="42269" y="31831"/>
                    <a:pt x="38380" y="33812"/>
                  </a:cubicBezTo>
                  <a:cubicBezTo>
                    <a:pt x="31171" y="37487"/>
                    <a:pt x="25515" y="44018"/>
                    <a:pt x="22767" y="51601"/>
                  </a:cubicBezTo>
                  <a:cubicBezTo>
                    <a:pt x="21233" y="55847"/>
                    <a:pt x="20876" y="60201"/>
                    <a:pt x="21001" y="64662"/>
                  </a:cubicBezTo>
                  <a:cubicBezTo>
                    <a:pt x="21144" y="69783"/>
                    <a:pt x="21697" y="75117"/>
                    <a:pt x="19877" y="80024"/>
                  </a:cubicBezTo>
                  <a:cubicBezTo>
                    <a:pt x="16808" y="88232"/>
                    <a:pt x="8315" y="92782"/>
                    <a:pt x="4710" y="100686"/>
                  </a:cubicBezTo>
                  <a:cubicBezTo>
                    <a:pt x="749" y="109233"/>
                    <a:pt x="2337" y="119260"/>
                    <a:pt x="6887" y="127271"/>
                  </a:cubicBezTo>
                  <a:cubicBezTo>
                    <a:pt x="11419" y="135247"/>
                    <a:pt x="18556" y="141599"/>
                    <a:pt x="26229" y="146488"/>
                  </a:cubicBezTo>
                  <a:cubicBezTo>
                    <a:pt x="37594" y="153714"/>
                    <a:pt x="50530" y="157729"/>
                    <a:pt x="63680" y="160584"/>
                  </a:cubicBezTo>
                  <a:lnTo>
                    <a:pt x="69122" y="160584"/>
                  </a:lnTo>
                  <a:cubicBezTo>
                    <a:pt x="56579" y="158139"/>
                    <a:pt x="44196" y="154874"/>
                    <a:pt x="32848" y="149004"/>
                  </a:cubicBezTo>
                  <a:cubicBezTo>
                    <a:pt x="17486" y="141046"/>
                    <a:pt x="0" y="125237"/>
                    <a:pt x="4122" y="105985"/>
                  </a:cubicBezTo>
                  <a:cubicBezTo>
                    <a:pt x="5103" y="101417"/>
                    <a:pt x="7494" y="97617"/>
                    <a:pt x="10545" y="94173"/>
                  </a:cubicBezTo>
                  <a:cubicBezTo>
                    <a:pt x="13204" y="91158"/>
                    <a:pt x="16165" y="88392"/>
                    <a:pt x="18467" y="85074"/>
                  </a:cubicBezTo>
                  <a:cubicBezTo>
                    <a:pt x="21072" y="81291"/>
                    <a:pt x="22196" y="77062"/>
                    <a:pt x="22303" y="72495"/>
                  </a:cubicBezTo>
                  <a:cubicBezTo>
                    <a:pt x="22428" y="67552"/>
                    <a:pt x="21697" y="62592"/>
                    <a:pt x="22410" y="57685"/>
                  </a:cubicBezTo>
                  <a:cubicBezTo>
                    <a:pt x="23588" y="49495"/>
                    <a:pt x="28388" y="41912"/>
                    <a:pt x="35132" y="37113"/>
                  </a:cubicBezTo>
                  <a:cubicBezTo>
                    <a:pt x="38540" y="34686"/>
                    <a:pt x="42358" y="33098"/>
                    <a:pt x="46427" y="32188"/>
                  </a:cubicBezTo>
                  <a:cubicBezTo>
                    <a:pt x="50655" y="31242"/>
                    <a:pt x="54991" y="30832"/>
                    <a:pt x="59131" y="29440"/>
                  </a:cubicBezTo>
                  <a:cubicBezTo>
                    <a:pt x="63074" y="28120"/>
                    <a:pt x="66357" y="25836"/>
                    <a:pt x="68730" y="22392"/>
                  </a:cubicBezTo>
                  <a:cubicBezTo>
                    <a:pt x="71192" y="18735"/>
                    <a:pt x="72655" y="14524"/>
                    <a:pt x="74868" y="10706"/>
                  </a:cubicBezTo>
                  <a:cubicBezTo>
                    <a:pt x="77152" y="6780"/>
                    <a:pt x="79971" y="3176"/>
                    <a:pt x="83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1"/>
          <p:cNvGrpSpPr/>
          <p:nvPr/>
        </p:nvGrpSpPr>
        <p:grpSpPr>
          <a:xfrm>
            <a:off x="-3852684" y="0"/>
            <a:ext cx="5260293" cy="5143681"/>
            <a:chOff x="-1460538" y="0"/>
            <a:chExt cx="5260293" cy="5143681"/>
          </a:xfrm>
        </p:grpSpPr>
        <p:sp>
          <p:nvSpPr>
            <p:cNvPr id="198" name="Google Shape;198;p11"/>
            <p:cNvSpPr/>
            <p:nvPr/>
          </p:nvSpPr>
          <p:spPr>
            <a:xfrm flipH="1">
              <a:off x="-1460538" y="0"/>
              <a:ext cx="5260293" cy="5143681"/>
            </a:xfrm>
            <a:custGeom>
              <a:avLst/>
              <a:gdLst/>
              <a:ahLst/>
              <a:cxnLst/>
              <a:rect l="l" t="t" r="r" b="b"/>
              <a:pathLst>
                <a:path w="164243" h="160602" extrusionOk="0">
                  <a:moveTo>
                    <a:pt x="75743" y="0"/>
                  </a:moveTo>
                  <a:cubicBezTo>
                    <a:pt x="75404" y="1053"/>
                    <a:pt x="75118" y="2141"/>
                    <a:pt x="74922" y="3194"/>
                  </a:cubicBezTo>
                  <a:cubicBezTo>
                    <a:pt x="74012" y="7779"/>
                    <a:pt x="73780" y="12650"/>
                    <a:pt x="71550" y="16772"/>
                  </a:cubicBezTo>
                  <a:cubicBezTo>
                    <a:pt x="68267" y="22767"/>
                    <a:pt x="61397" y="25872"/>
                    <a:pt x="54778" y="27531"/>
                  </a:cubicBezTo>
                  <a:cubicBezTo>
                    <a:pt x="48140" y="29173"/>
                    <a:pt x="41146" y="29851"/>
                    <a:pt x="35008" y="32884"/>
                  </a:cubicBezTo>
                  <a:cubicBezTo>
                    <a:pt x="23589" y="38522"/>
                    <a:pt x="17165" y="52725"/>
                    <a:pt x="20448" y="65036"/>
                  </a:cubicBezTo>
                  <a:cubicBezTo>
                    <a:pt x="22304" y="71995"/>
                    <a:pt x="26872" y="79275"/>
                    <a:pt x="23910" y="85823"/>
                  </a:cubicBezTo>
                  <a:cubicBezTo>
                    <a:pt x="22054" y="89945"/>
                    <a:pt x="17754" y="92300"/>
                    <a:pt x="14293" y="95190"/>
                  </a:cubicBezTo>
                  <a:cubicBezTo>
                    <a:pt x="1874" y="105628"/>
                    <a:pt x="1" y="125059"/>
                    <a:pt x="6585" y="139904"/>
                  </a:cubicBezTo>
                  <a:cubicBezTo>
                    <a:pt x="10118" y="147915"/>
                    <a:pt x="15649" y="154749"/>
                    <a:pt x="22197" y="160601"/>
                  </a:cubicBezTo>
                  <a:lnTo>
                    <a:pt x="164242" y="160601"/>
                  </a:lnTo>
                  <a:lnTo>
                    <a:pt x="1642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 flipH="1">
              <a:off x="-1460527" y="0"/>
              <a:ext cx="5050000" cy="5143104"/>
            </a:xfrm>
            <a:custGeom>
              <a:avLst/>
              <a:gdLst/>
              <a:ahLst/>
              <a:cxnLst/>
              <a:rect l="l" t="t" r="r" b="b"/>
              <a:pathLst>
                <a:path w="157677" h="160584" extrusionOk="0">
                  <a:moveTo>
                    <a:pt x="80043" y="0"/>
                  </a:moveTo>
                  <a:cubicBezTo>
                    <a:pt x="78633" y="1124"/>
                    <a:pt x="77402" y="2462"/>
                    <a:pt x="76474" y="3997"/>
                  </a:cubicBezTo>
                  <a:cubicBezTo>
                    <a:pt x="73816" y="8386"/>
                    <a:pt x="73709" y="13989"/>
                    <a:pt x="70961" y="18324"/>
                  </a:cubicBezTo>
                  <a:cubicBezTo>
                    <a:pt x="66643" y="25194"/>
                    <a:pt x="57508" y="26710"/>
                    <a:pt x="49728" y="28994"/>
                  </a:cubicBezTo>
                  <a:cubicBezTo>
                    <a:pt x="41485" y="31457"/>
                    <a:pt x="33545" y="35596"/>
                    <a:pt x="27693" y="41930"/>
                  </a:cubicBezTo>
                  <a:cubicBezTo>
                    <a:pt x="21858" y="48282"/>
                    <a:pt x="18325" y="57007"/>
                    <a:pt x="19324" y="65572"/>
                  </a:cubicBezTo>
                  <a:cubicBezTo>
                    <a:pt x="20163" y="72548"/>
                    <a:pt x="23839" y="79810"/>
                    <a:pt x="21073" y="86269"/>
                  </a:cubicBezTo>
                  <a:cubicBezTo>
                    <a:pt x="19003" y="91140"/>
                    <a:pt x="13936" y="93852"/>
                    <a:pt x="10207" y="97599"/>
                  </a:cubicBezTo>
                  <a:cubicBezTo>
                    <a:pt x="1" y="107841"/>
                    <a:pt x="982" y="125719"/>
                    <a:pt x="9368" y="137495"/>
                  </a:cubicBezTo>
                  <a:cubicBezTo>
                    <a:pt x="17754" y="149307"/>
                    <a:pt x="31689" y="155909"/>
                    <a:pt x="45642" y="159691"/>
                  </a:cubicBezTo>
                  <a:cubicBezTo>
                    <a:pt x="46802" y="160013"/>
                    <a:pt x="47962" y="160298"/>
                    <a:pt x="49122" y="160584"/>
                  </a:cubicBezTo>
                  <a:lnTo>
                    <a:pt x="157676" y="160584"/>
                  </a:lnTo>
                  <a:lnTo>
                    <a:pt x="1576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 flipH="1">
              <a:off x="615404" y="0"/>
              <a:ext cx="2665841" cy="5143104"/>
            </a:xfrm>
            <a:custGeom>
              <a:avLst/>
              <a:gdLst/>
              <a:ahLst/>
              <a:cxnLst/>
              <a:rect l="l" t="t" r="r" b="b"/>
              <a:pathLst>
                <a:path w="83236" h="160584" extrusionOk="0">
                  <a:moveTo>
                    <a:pt x="81648" y="0"/>
                  </a:moveTo>
                  <a:cubicBezTo>
                    <a:pt x="80417" y="1249"/>
                    <a:pt x="79257" y="2569"/>
                    <a:pt x="78169" y="3925"/>
                  </a:cubicBezTo>
                  <a:cubicBezTo>
                    <a:pt x="75403" y="7387"/>
                    <a:pt x="73244" y="11152"/>
                    <a:pt x="71353" y="15131"/>
                  </a:cubicBezTo>
                  <a:cubicBezTo>
                    <a:pt x="69354" y="19270"/>
                    <a:pt x="67302" y="23606"/>
                    <a:pt x="63341" y="26211"/>
                  </a:cubicBezTo>
                  <a:cubicBezTo>
                    <a:pt x="59594" y="28655"/>
                    <a:pt x="55062" y="29422"/>
                    <a:pt x="50744" y="30208"/>
                  </a:cubicBezTo>
                  <a:cubicBezTo>
                    <a:pt x="46480" y="30957"/>
                    <a:pt x="42269" y="31831"/>
                    <a:pt x="38380" y="33812"/>
                  </a:cubicBezTo>
                  <a:cubicBezTo>
                    <a:pt x="31171" y="37487"/>
                    <a:pt x="25515" y="44018"/>
                    <a:pt x="22767" y="51601"/>
                  </a:cubicBezTo>
                  <a:cubicBezTo>
                    <a:pt x="21233" y="55847"/>
                    <a:pt x="20876" y="60201"/>
                    <a:pt x="21001" y="64662"/>
                  </a:cubicBezTo>
                  <a:cubicBezTo>
                    <a:pt x="21144" y="69783"/>
                    <a:pt x="21697" y="75117"/>
                    <a:pt x="19877" y="80024"/>
                  </a:cubicBezTo>
                  <a:cubicBezTo>
                    <a:pt x="16808" y="88232"/>
                    <a:pt x="8315" y="92782"/>
                    <a:pt x="4710" y="100686"/>
                  </a:cubicBezTo>
                  <a:cubicBezTo>
                    <a:pt x="749" y="109233"/>
                    <a:pt x="2337" y="119260"/>
                    <a:pt x="6887" y="127271"/>
                  </a:cubicBezTo>
                  <a:cubicBezTo>
                    <a:pt x="11419" y="135247"/>
                    <a:pt x="18556" y="141599"/>
                    <a:pt x="26229" y="146488"/>
                  </a:cubicBezTo>
                  <a:cubicBezTo>
                    <a:pt x="37594" y="153714"/>
                    <a:pt x="50530" y="157729"/>
                    <a:pt x="63680" y="160584"/>
                  </a:cubicBezTo>
                  <a:lnTo>
                    <a:pt x="69122" y="160584"/>
                  </a:lnTo>
                  <a:cubicBezTo>
                    <a:pt x="56579" y="158139"/>
                    <a:pt x="44196" y="154874"/>
                    <a:pt x="32848" y="149004"/>
                  </a:cubicBezTo>
                  <a:cubicBezTo>
                    <a:pt x="17486" y="141046"/>
                    <a:pt x="0" y="125237"/>
                    <a:pt x="4122" y="105985"/>
                  </a:cubicBezTo>
                  <a:cubicBezTo>
                    <a:pt x="5103" y="101417"/>
                    <a:pt x="7494" y="97617"/>
                    <a:pt x="10545" y="94173"/>
                  </a:cubicBezTo>
                  <a:cubicBezTo>
                    <a:pt x="13204" y="91158"/>
                    <a:pt x="16165" y="88392"/>
                    <a:pt x="18467" y="85074"/>
                  </a:cubicBezTo>
                  <a:cubicBezTo>
                    <a:pt x="21072" y="81291"/>
                    <a:pt x="22196" y="77062"/>
                    <a:pt x="22303" y="72495"/>
                  </a:cubicBezTo>
                  <a:cubicBezTo>
                    <a:pt x="22428" y="67552"/>
                    <a:pt x="21697" y="62592"/>
                    <a:pt x="22410" y="57685"/>
                  </a:cubicBezTo>
                  <a:cubicBezTo>
                    <a:pt x="23588" y="49495"/>
                    <a:pt x="28388" y="41912"/>
                    <a:pt x="35132" y="37113"/>
                  </a:cubicBezTo>
                  <a:cubicBezTo>
                    <a:pt x="38540" y="34686"/>
                    <a:pt x="42358" y="33098"/>
                    <a:pt x="46427" y="32188"/>
                  </a:cubicBezTo>
                  <a:cubicBezTo>
                    <a:pt x="50655" y="31242"/>
                    <a:pt x="54991" y="30832"/>
                    <a:pt x="59131" y="29440"/>
                  </a:cubicBezTo>
                  <a:cubicBezTo>
                    <a:pt x="63074" y="28120"/>
                    <a:pt x="66357" y="25836"/>
                    <a:pt x="68730" y="22392"/>
                  </a:cubicBezTo>
                  <a:cubicBezTo>
                    <a:pt x="71192" y="18735"/>
                    <a:pt x="72655" y="14524"/>
                    <a:pt x="74868" y="10706"/>
                  </a:cubicBezTo>
                  <a:cubicBezTo>
                    <a:pt x="77152" y="6780"/>
                    <a:pt x="79971" y="3176"/>
                    <a:pt x="83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11"/>
          <p:cNvSpPr/>
          <p:nvPr/>
        </p:nvSpPr>
        <p:spPr>
          <a:xfrm>
            <a:off x="5994747" y="4291416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1"/>
          <p:cNvSpPr/>
          <p:nvPr/>
        </p:nvSpPr>
        <p:spPr>
          <a:xfrm>
            <a:off x="362925" y="5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11"/>
          <p:cNvGrpSpPr/>
          <p:nvPr/>
        </p:nvGrpSpPr>
        <p:grpSpPr>
          <a:xfrm flipH="1">
            <a:off x="1399499" y="4422424"/>
            <a:ext cx="657425" cy="548700"/>
            <a:chOff x="1350550" y="462875"/>
            <a:chExt cx="968225" cy="808100"/>
          </a:xfrm>
        </p:grpSpPr>
        <p:sp>
          <p:nvSpPr>
            <p:cNvPr id="204" name="Google Shape;204;p11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1"/>
          <p:cNvGrpSpPr/>
          <p:nvPr/>
        </p:nvGrpSpPr>
        <p:grpSpPr>
          <a:xfrm flipH="1">
            <a:off x="8025874" y="164724"/>
            <a:ext cx="657425" cy="548700"/>
            <a:chOff x="1350550" y="462875"/>
            <a:chExt cx="968225" cy="808100"/>
          </a:xfrm>
        </p:grpSpPr>
        <p:sp>
          <p:nvSpPr>
            <p:cNvPr id="212" name="Google Shape;212;p11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004454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3060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"/>
          <p:cNvSpPr txBox="1">
            <a:spLocks noGrp="1"/>
          </p:cNvSpPr>
          <p:nvPr>
            <p:ph type="title"/>
          </p:nvPr>
        </p:nvSpPr>
        <p:spPr>
          <a:xfrm>
            <a:off x="2140084" y="1583104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1"/>
          </p:nvPr>
        </p:nvSpPr>
        <p:spPr>
          <a:xfrm>
            <a:off x="2140084" y="194102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2"/>
          </p:nvPr>
        </p:nvSpPr>
        <p:spPr>
          <a:xfrm>
            <a:off x="4709096" y="156635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subTitle" idx="3"/>
          </p:nvPr>
        </p:nvSpPr>
        <p:spPr>
          <a:xfrm>
            <a:off x="4709096" y="192428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4"/>
          </p:nvPr>
        </p:nvSpPr>
        <p:spPr>
          <a:xfrm>
            <a:off x="2140084" y="3222067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subTitle" idx="5"/>
          </p:nvPr>
        </p:nvSpPr>
        <p:spPr>
          <a:xfrm>
            <a:off x="2140084" y="35740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6"/>
          </p:nvPr>
        </p:nvSpPr>
        <p:spPr>
          <a:xfrm>
            <a:off x="4709096" y="3219107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7"/>
          </p:nvPr>
        </p:nvSpPr>
        <p:spPr>
          <a:xfrm>
            <a:off x="4709096" y="35711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8" hasCustomPrompt="1"/>
          </p:nvPr>
        </p:nvSpPr>
        <p:spPr>
          <a:xfrm>
            <a:off x="1458879" y="1765084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title" idx="9" hasCustomPrompt="1"/>
          </p:nvPr>
        </p:nvSpPr>
        <p:spPr>
          <a:xfrm>
            <a:off x="1458881" y="3365299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 idx="13" hasCustomPrompt="1"/>
          </p:nvPr>
        </p:nvSpPr>
        <p:spPr>
          <a:xfrm>
            <a:off x="7227932" y="1759129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14" hasCustomPrompt="1"/>
          </p:nvPr>
        </p:nvSpPr>
        <p:spPr>
          <a:xfrm>
            <a:off x="7227932" y="3359318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4" name="Google Shape;234;p13"/>
          <p:cNvGrpSpPr/>
          <p:nvPr/>
        </p:nvGrpSpPr>
        <p:grpSpPr>
          <a:xfrm>
            <a:off x="8259649" y="4406399"/>
            <a:ext cx="657425" cy="548700"/>
            <a:chOff x="1350550" y="462875"/>
            <a:chExt cx="968225" cy="808100"/>
          </a:xfrm>
        </p:grpSpPr>
        <p:sp>
          <p:nvSpPr>
            <p:cNvPr id="235" name="Google Shape;235;p13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13"/>
          <p:cNvSpPr/>
          <p:nvPr/>
        </p:nvSpPr>
        <p:spPr>
          <a:xfrm rot="-5400000">
            <a:off x="7926175" y="504575"/>
            <a:ext cx="1716700" cy="707525"/>
          </a:xfrm>
          <a:custGeom>
            <a:avLst/>
            <a:gdLst/>
            <a:ahLst/>
            <a:cxnLst/>
            <a:rect l="l" t="t" r="r" b="b"/>
            <a:pathLst>
              <a:path w="68668" h="28301" extrusionOk="0">
                <a:moveTo>
                  <a:pt x="51978" y="1"/>
                </a:moveTo>
                <a:lnTo>
                  <a:pt x="51396" y="19"/>
                </a:lnTo>
                <a:lnTo>
                  <a:pt x="50813" y="73"/>
                </a:lnTo>
                <a:lnTo>
                  <a:pt x="50213" y="128"/>
                </a:lnTo>
                <a:lnTo>
                  <a:pt x="49630" y="219"/>
                </a:lnTo>
                <a:lnTo>
                  <a:pt x="49048" y="328"/>
                </a:lnTo>
                <a:lnTo>
                  <a:pt x="48466" y="456"/>
                </a:lnTo>
                <a:lnTo>
                  <a:pt x="47883" y="601"/>
                </a:lnTo>
                <a:lnTo>
                  <a:pt x="47319" y="765"/>
                </a:lnTo>
                <a:lnTo>
                  <a:pt x="46773" y="947"/>
                </a:lnTo>
                <a:lnTo>
                  <a:pt x="46227" y="1129"/>
                </a:lnTo>
                <a:lnTo>
                  <a:pt x="45699" y="1329"/>
                </a:lnTo>
                <a:lnTo>
                  <a:pt x="45190" y="1548"/>
                </a:lnTo>
                <a:lnTo>
                  <a:pt x="44698" y="1766"/>
                </a:lnTo>
                <a:lnTo>
                  <a:pt x="44225" y="2003"/>
                </a:lnTo>
                <a:lnTo>
                  <a:pt x="43770" y="2257"/>
                </a:lnTo>
                <a:lnTo>
                  <a:pt x="43352" y="2494"/>
                </a:lnTo>
                <a:lnTo>
                  <a:pt x="42915" y="2803"/>
                </a:lnTo>
                <a:lnTo>
                  <a:pt x="42496" y="3113"/>
                </a:lnTo>
                <a:lnTo>
                  <a:pt x="42078" y="3440"/>
                </a:lnTo>
                <a:lnTo>
                  <a:pt x="41677" y="3786"/>
                </a:lnTo>
                <a:lnTo>
                  <a:pt x="41277" y="4132"/>
                </a:lnTo>
                <a:lnTo>
                  <a:pt x="40876" y="4496"/>
                </a:lnTo>
                <a:lnTo>
                  <a:pt x="40112" y="5260"/>
                </a:lnTo>
                <a:lnTo>
                  <a:pt x="39329" y="6025"/>
                </a:lnTo>
                <a:lnTo>
                  <a:pt x="38565" y="6825"/>
                </a:lnTo>
                <a:lnTo>
                  <a:pt x="37801" y="7608"/>
                </a:lnTo>
                <a:lnTo>
                  <a:pt x="37036" y="8391"/>
                </a:lnTo>
                <a:lnTo>
                  <a:pt x="36236" y="9137"/>
                </a:lnTo>
                <a:lnTo>
                  <a:pt x="35835" y="9501"/>
                </a:lnTo>
                <a:lnTo>
                  <a:pt x="35417" y="9847"/>
                </a:lnTo>
                <a:lnTo>
                  <a:pt x="34998" y="10192"/>
                </a:lnTo>
                <a:lnTo>
                  <a:pt x="34579" y="10520"/>
                </a:lnTo>
                <a:lnTo>
                  <a:pt x="34143" y="10829"/>
                </a:lnTo>
                <a:lnTo>
                  <a:pt x="33706" y="11121"/>
                </a:lnTo>
                <a:lnTo>
                  <a:pt x="33251" y="11394"/>
                </a:lnTo>
                <a:lnTo>
                  <a:pt x="32778" y="11648"/>
                </a:lnTo>
                <a:lnTo>
                  <a:pt x="32304" y="11885"/>
                </a:lnTo>
                <a:lnTo>
                  <a:pt x="31813" y="12103"/>
                </a:lnTo>
                <a:lnTo>
                  <a:pt x="31303" y="12285"/>
                </a:lnTo>
                <a:lnTo>
                  <a:pt x="30794" y="12449"/>
                </a:lnTo>
                <a:lnTo>
                  <a:pt x="30248" y="12577"/>
                </a:lnTo>
                <a:lnTo>
                  <a:pt x="29702" y="12686"/>
                </a:lnTo>
                <a:lnTo>
                  <a:pt x="29138" y="12759"/>
                </a:lnTo>
                <a:lnTo>
                  <a:pt x="28574" y="12795"/>
                </a:lnTo>
                <a:lnTo>
                  <a:pt x="28028" y="12795"/>
                </a:lnTo>
                <a:lnTo>
                  <a:pt x="27482" y="12777"/>
                </a:lnTo>
                <a:lnTo>
                  <a:pt x="26954" y="12722"/>
                </a:lnTo>
                <a:lnTo>
                  <a:pt x="26426" y="12649"/>
                </a:lnTo>
                <a:lnTo>
                  <a:pt x="25916" y="12558"/>
                </a:lnTo>
                <a:lnTo>
                  <a:pt x="25407" y="12431"/>
                </a:lnTo>
                <a:lnTo>
                  <a:pt x="24915" y="12285"/>
                </a:lnTo>
                <a:lnTo>
                  <a:pt x="24424" y="12122"/>
                </a:lnTo>
                <a:lnTo>
                  <a:pt x="23933" y="11921"/>
                </a:lnTo>
                <a:lnTo>
                  <a:pt x="23441" y="11721"/>
                </a:lnTo>
                <a:lnTo>
                  <a:pt x="22968" y="11503"/>
                </a:lnTo>
                <a:lnTo>
                  <a:pt x="22495" y="11284"/>
                </a:lnTo>
                <a:lnTo>
                  <a:pt x="22022" y="11030"/>
                </a:lnTo>
                <a:lnTo>
                  <a:pt x="21567" y="10793"/>
                </a:lnTo>
                <a:lnTo>
                  <a:pt x="20639" y="10265"/>
                </a:lnTo>
                <a:lnTo>
                  <a:pt x="19729" y="9701"/>
                </a:lnTo>
                <a:lnTo>
                  <a:pt x="17909" y="8609"/>
                </a:lnTo>
                <a:lnTo>
                  <a:pt x="16980" y="8063"/>
                </a:lnTo>
                <a:lnTo>
                  <a:pt x="16052" y="7572"/>
                </a:lnTo>
                <a:lnTo>
                  <a:pt x="15579" y="7335"/>
                </a:lnTo>
                <a:lnTo>
                  <a:pt x="15106" y="7117"/>
                </a:lnTo>
                <a:lnTo>
                  <a:pt x="14633" y="6916"/>
                </a:lnTo>
                <a:lnTo>
                  <a:pt x="14141" y="6735"/>
                </a:lnTo>
                <a:lnTo>
                  <a:pt x="13577" y="6553"/>
                </a:lnTo>
                <a:lnTo>
                  <a:pt x="13031" y="6407"/>
                </a:lnTo>
                <a:lnTo>
                  <a:pt x="12485" y="6316"/>
                </a:lnTo>
                <a:lnTo>
                  <a:pt x="11976" y="6243"/>
                </a:lnTo>
                <a:lnTo>
                  <a:pt x="11466" y="6207"/>
                </a:lnTo>
                <a:lnTo>
                  <a:pt x="10993" y="6207"/>
                </a:lnTo>
                <a:lnTo>
                  <a:pt x="10520" y="6243"/>
                </a:lnTo>
                <a:lnTo>
                  <a:pt x="10046" y="6316"/>
                </a:lnTo>
                <a:lnTo>
                  <a:pt x="9610" y="6407"/>
                </a:lnTo>
                <a:lnTo>
                  <a:pt x="9173" y="6534"/>
                </a:lnTo>
                <a:lnTo>
                  <a:pt x="8754" y="6680"/>
                </a:lnTo>
                <a:lnTo>
                  <a:pt x="8336" y="6844"/>
                </a:lnTo>
                <a:lnTo>
                  <a:pt x="7935" y="7044"/>
                </a:lnTo>
                <a:lnTo>
                  <a:pt x="7535" y="7262"/>
                </a:lnTo>
                <a:lnTo>
                  <a:pt x="7153" y="7499"/>
                </a:lnTo>
                <a:lnTo>
                  <a:pt x="6770" y="7754"/>
                </a:lnTo>
                <a:lnTo>
                  <a:pt x="6407" y="8027"/>
                </a:lnTo>
                <a:lnTo>
                  <a:pt x="6043" y="8318"/>
                </a:lnTo>
                <a:lnTo>
                  <a:pt x="5679" y="8627"/>
                </a:lnTo>
                <a:lnTo>
                  <a:pt x="5333" y="8955"/>
                </a:lnTo>
                <a:lnTo>
                  <a:pt x="4641" y="9610"/>
                </a:lnTo>
                <a:lnTo>
                  <a:pt x="3968" y="10320"/>
                </a:lnTo>
                <a:lnTo>
                  <a:pt x="3294" y="11048"/>
                </a:lnTo>
                <a:lnTo>
                  <a:pt x="2621" y="11794"/>
                </a:lnTo>
                <a:lnTo>
                  <a:pt x="1948" y="12522"/>
                </a:lnTo>
                <a:lnTo>
                  <a:pt x="1274" y="13250"/>
                </a:lnTo>
                <a:lnTo>
                  <a:pt x="1201" y="13687"/>
                </a:lnTo>
                <a:lnTo>
                  <a:pt x="1092" y="14087"/>
                </a:lnTo>
                <a:lnTo>
                  <a:pt x="983" y="14488"/>
                </a:lnTo>
                <a:lnTo>
                  <a:pt x="874" y="14888"/>
                </a:lnTo>
                <a:lnTo>
                  <a:pt x="601" y="15689"/>
                </a:lnTo>
                <a:lnTo>
                  <a:pt x="310" y="16526"/>
                </a:lnTo>
                <a:lnTo>
                  <a:pt x="182" y="17254"/>
                </a:lnTo>
                <a:lnTo>
                  <a:pt x="73" y="17982"/>
                </a:lnTo>
                <a:lnTo>
                  <a:pt x="18" y="18710"/>
                </a:lnTo>
                <a:lnTo>
                  <a:pt x="0" y="19456"/>
                </a:lnTo>
                <a:lnTo>
                  <a:pt x="18" y="20202"/>
                </a:lnTo>
                <a:lnTo>
                  <a:pt x="73" y="20948"/>
                </a:lnTo>
                <a:lnTo>
                  <a:pt x="146" y="21695"/>
                </a:lnTo>
                <a:lnTo>
                  <a:pt x="273" y="22441"/>
                </a:lnTo>
                <a:lnTo>
                  <a:pt x="401" y="23187"/>
                </a:lnTo>
                <a:lnTo>
                  <a:pt x="583" y="23915"/>
                </a:lnTo>
                <a:lnTo>
                  <a:pt x="765" y="24661"/>
                </a:lnTo>
                <a:lnTo>
                  <a:pt x="983" y="25407"/>
                </a:lnTo>
                <a:lnTo>
                  <a:pt x="1238" y="26135"/>
                </a:lnTo>
                <a:lnTo>
                  <a:pt x="1493" y="26863"/>
                </a:lnTo>
                <a:lnTo>
                  <a:pt x="1784" y="27591"/>
                </a:lnTo>
                <a:lnTo>
                  <a:pt x="2075" y="28301"/>
                </a:lnTo>
                <a:lnTo>
                  <a:pt x="68667" y="28301"/>
                </a:lnTo>
                <a:lnTo>
                  <a:pt x="68594" y="27882"/>
                </a:lnTo>
                <a:lnTo>
                  <a:pt x="68503" y="27464"/>
                </a:lnTo>
                <a:lnTo>
                  <a:pt x="68430" y="27245"/>
                </a:lnTo>
                <a:lnTo>
                  <a:pt x="68339" y="27027"/>
                </a:lnTo>
                <a:lnTo>
                  <a:pt x="68248" y="26809"/>
                </a:lnTo>
                <a:lnTo>
                  <a:pt x="68139" y="26608"/>
                </a:lnTo>
                <a:lnTo>
                  <a:pt x="68012" y="26408"/>
                </a:lnTo>
                <a:lnTo>
                  <a:pt x="67884" y="26226"/>
                </a:lnTo>
                <a:lnTo>
                  <a:pt x="67757" y="26044"/>
                </a:lnTo>
                <a:lnTo>
                  <a:pt x="67611" y="25862"/>
                </a:lnTo>
                <a:lnTo>
                  <a:pt x="67302" y="25535"/>
                </a:lnTo>
                <a:lnTo>
                  <a:pt x="66956" y="25243"/>
                </a:lnTo>
                <a:lnTo>
                  <a:pt x="66611" y="24970"/>
                </a:lnTo>
                <a:lnTo>
                  <a:pt x="66228" y="24716"/>
                </a:lnTo>
                <a:lnTo>
                  <a:pt x="65828" y="24479"/>
                </a:lnTo>
                <a:lnTo>
                  <a:pt x="65428" y="24261"/>
                </a:lnTo>
                <a:lnTo>
                  <a:pt x="65009" y="24061"/>
                </a:lnTo>
                <a:lnTo>
                  <a:pt x="64590" y="23879"/>
                </a:lnTo>
                <a:lnTo>
                  <a:pt x="63753" y="23551"/>
                </a:lnTo>
                <a:lnTo>
                  <a:pt x="62934" y="23242"/>
                </a:lnTo>
                <a:lnTo>
                  <a:pt x="62607" y="23114"/>
                </a:lnTo>
                <a:lnTo>
                  <a:pt x="62243" y="22969"/>
                </a:lnTo>
                <a:lnTo>
                  <a:pt x="61478" y="22714"/>
                </a:lnTo>
                <a:lnTo>
                  <a:pt x="60677" y="22441"/>
                </a:lnTo>
                <a:lnTo>
                  <a:pt x="60277" y="22277"/>
                </a:lnTo>
                <a:lnTo>
                  <a:pt x="59895" y="22113"/>
                </a:lnTo>
                <a:lnTo>
                  <a:pt x="59513" y="21931"/>
                </a:lnTo>
                <a:lnTo>
                  <a:pt x="59149" y="21749"/>
                </a:lnTo>
                <a:lnTo>
                  <a:pt x="58803" y="21513"/>
                </a:lnTo>
                <a:lnTo>
                  <a:pt x="58475" y="21276"/>
                </a:lnTo>
                <a:lnTo>
                  <a:pt x="58330" y="21149"/>
                </a:lnTo>
                <a:lnTo>
                  <a:pt x="58184" y="21003"/>
                </a:lnTo>
                <a:lnTo>
                  <a:pt x="58057" y="20857"/>
                </a:lnTo>
                <a:lnTo>
                  <a:pt x="57929" y="20694"/>
                </a:lnTo>
                <a:lnTo>
                  <a:pt x="57820" y="20530"/>
                </a:lnTo>
                <a:lnTo>
                  <a:pt x="57729" y="20366"/>
                </a:lnTo>
                <a:lnTo>
                  <a:pt x="57638" y="20166"/>
                </a:lnTo>
                <a:lnTo>
                  <a:pt x="57565" y="19984"/>
                </a:lnTo>
                <a:lnTo>
                  <a:pt x="57493" y="19765"/>
                </a:lnTo>
                <a:lnTo>
                  <a:pt x="57438" y="19547"/>
                </a:lnTo>
                <a:lnTo>
                  <a:pt x="57402" y="19310"/>
                </a:lnTo>
                <a:lnTo>
                  <a:pt x="57365" y="19092"/>
                </a:lnTo>
                <a:lnTo>
                  <a:pt x="57347" y="18855"/>
                </a:lnTo>
                <a:lnTo>
                  <a:pt x="57347" y="18637"/>
                </a:lnTo>
                <a:lnTo>
                  <a:pt x="57365" y="18164"/>
                </a:lnTo>
                <a:lnTo>
                  <a:pt x="57420" y="17691"/>
                </a:lnTo>
                <a:lnTo>
                  <a:pt x="57511" y="17217"/>
                </a:lnTo>
                <a:lnTo>
                  <a:pt x="57620" y="16744"/>
                </a:lnTo>
                <a:lnTo>
                  <a:pt x="57747" y="16253"/>
                </a:lnTo>
                <a:lnTo>
                  <a:pt x="57893" y="15780"/>
                </a:lnTo>
                <a:lnTo>
                  <a:pt x="58075" y="15307"/>
                </a:lnTo>
                <a:lnTo>
                  <a:pt x="58421" y="14397"/>
                </a:lnTo>
                <a:lnTo>
                  <a:pt x="58785" y="13505"/>
                </a:lnTo>
                <a:lnTo>
                  <a:pt x="59094" y="12686"/>
                </a:lnTo>
                <a:lnTo>
                  <a:pt x="59385" y="11648"/>
                </a:lnTo>
                <a:lnTo>
                  <a:pt x="59676" y="10575"/>
                </a:lnTo>
                <a:lnTo>
                  <a:pt x="59786" y="10029"/>
                </a:lnTo>
                <a:lnTo>
                  <a:pt x="59913" y="9464"/>
                </a:lnTo>
                <a:lnTo>
                  <a:pt x="60004" y="8900"/>
                </a:lnTo>
                <a:lnTo>
                  <a:pt x="60077" y="8336"/>
                </a:lnTo>
                <a:lnTo>
                  <a:pt x="60131" y="7772"/>
                </a:lnTo>
                <a:lnTo>
                  <a:pt x="60150" y="7189"/>
                </a:lnTo>
                <a:lnTo>
                  <a:pt x="60131" y="6625"/>
                </a:lnTo>
                <a:lnTo>
                  <a:pt x="60095" y="6061"/>
                </a:lnTo>
                <a:lnTo>
                  <a:pt x="60004" y="5497"/>
                </a:lnTo>
                <a:lnTo>
                  <a:pt x="59949" y="5224"/>
                </a:lnTo>
                <a:lnTo>
                  <a:pt x="59877" y="4951"/>
                </a:lnTo>
                <a:lnTo>
                  <a:pt x="59804" y="4660"/>
                </a:lnTo>
                <a:lnTo>
                  <a:pt x="59713" y="4387"/>
                </a:lnTo>
                <a:lnTo>
                  <a:pt x="59604" y="4114"/>
                </a:lnTo>
                <a:lnTo>
                  <a:pt x="59476" y="3841"/>
                </a:lnTo>
                <a:lnTo>
                  <a:pt x="59331" y="3586"/>
                </a:lnTo>
                <a:lnTo>
                  <a:pt x="59185" y="3331"/>
                </a:lnTo>
                <a:lnTo>
                  <a:pt x="59040" y="3076"/>
                </a:lnTo>
                <a:lnTo>
                  <a:pt x="58876" y="2858"/>
                </a:lnTo>
                <a:lnTo>
                  <a:pt x="58694" y="2621"/>
                </a:lnTo>
                <a:lnTo>
                  <a:pt x="58512" y="2421"/>
                </a:lnTo>
                <a:lnTo>
                  <a:pt x="58330" y="2221"/>
                </a:lnTo>
                <a:lnTo>
                  <a:pt x="58148" y="2021"/>
                </a:lnTo>
                <a:lnTo>
                  <a:pt x="57948" y="1839"/>
                </a:lnTo>
                <a:lnTo>
                  <a:pt x="57729" y="1675"/>
                </a:lnTo>
                <a:lnTo>
                  <a:pt x="57511" y="1511"/>
                </a:lnTo>
                <a:lnTo>
                  <a:pt x="57292" y="1347"/>
                </a:lnTo>
                <a:lnTo>
                  <a:pt x="56837" y="1074"/>
                </a:lnTo>
                <a:lnTo>
                  <a:pt x="56364" y="820"/>
                </a:lnTo>
                <a:lnTo>
                  <a:pt x="55873" y="619"/>
                </a:lnTo>
                <a:lnTo>
                  <a:pt x="55345" y="437"/>
                </a:lnTo>
                <a:lnTo>
                  <a:pt x="54817" y="292"/>
                </a:lnTo>
                <a:lnTo>
                  <a:pt x="54271" y="183"/>
                </a:lnTo>
                <a:lnTo>
                  <a:pt x="53707" y="92"/>
                </a:lnTo>
                <a:lnTo>
                  <a:pt x="53143" y="37"/>
                </a:lnTo>
                <a:lnTo>
                  <a:pt x="5257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3"/>
          <p:cNvSpPr/>
          <p:nvPr/>
        </p:nvSpPr>
        <p:spPr>
          <a:xfrm>
            <a:off x="0" y="0"/>
            <a:ext cx="1444495" cy="1210648"/>
          </a:xfrm>
          <a:custGeom>
            <a:avLst/>
            <a:gdLst/>
            <a:ahLst/>
            <a:cxnLst/>
            <a:rect l="l" t="t" r="r" b="b"/>
            <a:pathLst>
              <a:path w="43388" h="36364" extrusionOk="0">
                <a:moveTo>
                  <a:pt x="0" y="1"/>
                </a:moveTo>
                <a:lnTo>
                  <a:pt x="0" y="31231"/>
                </a:lnTo>
                <a:lnTo>
                  <a:pt x="546" y="31741"/>
                </a:lnTo>
                <a:lnTo>
                  <a:pt x="1092" y="32232"/>
                </a:lnTo>
                <a:lnTo>
                  <a:pt x="1638" y="32705"/>
                </a:lnTo>
                <a:lnTo>
                  <a:pt x="2220" y="33160"/>
                </a:lnTo>
                <a:lnTo>
                  <a:pt x="2785" y="33597"/>
                </a:lnTo>
                <a:lnTo>
                  <a:pt x="3385" y="34016"/>
                </a:lnTo>
                <a:lnTo>
                  <a:pt x="3968" y="34416"/>
                </a:lnTo>
                <a:lnTo>
                  <a:pt x="4586" y="34780"/>
                </a:lnTo>
                <a:lnTo>
                  <a:pt x="4987" y="34980"/>
                </a:lnTo>
                <a:lnTo>
                  <a:pt x="5387" y="35180"/>
                </a:lnTo>
                <a:lnTo>
                  <a:pt x="5788" y="35362"/>
                </a:lnTo>
                <a:lnTo>
                  <a:pt x="6206" y="35526"/>
                </a:lnTo>
                <a:lnTo>
                  <a:pt x="6625" y="35672"/>
                </a:lnTo>
                <a:lnTo>
                  <a:pt x="7043" y="35799"/>
                </a:lnTo>
                <a:lnTo>
                  <a:pt x="7480" y="35927"/>
                </a:lnTo>
                <a:lnTo>
                  <a:pt x="7899" y="36018"/>
                </a:lnTo>
                <a:lnTo>
                  <a:pt x="8335" y="36109"/>
                </a:lnTo>
                <a:lnTo>
                  <a:pt x="8772" y="36181"/>
                </a:lnTo>
                <a:lnTo>
                  <a:pt x="9209" y="36254"/>
                </a:lnTo>
                <a:lnTo>
                  <a:pt x="9646" y="36291"/>
                </a:lnTo>
                <a:lnTo>
                  <a:pt x="10101" y="36327"/>
                </a:lnTo>
                <a:lnTo>
                  <a:pt x="10538" y="36363"/>
                </a:lnTo>
                <a:lnTo>
                  <a:pt x="11429" y="36363"/>
                </a:lnTo>
                <a:lnTo>
                  <a:pt x="11866" y="36345"/>
                </a:lnTo>
                <a:lnTo>
                  <a:pt x="12321" y="36327"/>
                </a:lnTo>
                <a:lnTo>
                  <a:pt x="12758" y="36291"/>
                </a:lnTo>
                <a:lnTo>
                  <a:pt x="13213" y="36236"/>
                </a:lnTo>
                <a:lnTo>
                  <a:pt x="13650" y="36163"/>
                </a:lnTo>
                <a:lnTo>
                  <a:pt x="14105" y="36090"/>
                </a:lnTo>
                <a:lnTo>
                  <a:pt x="14541" y="36018"/>
                </a:lnTo>
                <a:lnTo>
                  <a:pt x="14978" y="35908"/>
                </a:lnTo>
                <a:lnTo>
                  <a:pt x="15852" y="35690"/>
                </a:lnTo>
                <a:lnTo>
                  <a:pt x="16725" y="35417"/>
                </a:lnTo>
                <a:lnTo>
                  <a:pt x="17581" y="35126"/>
                </a:lnTo>
                <a:lnTo>
                  <a:pt x="18418" y="34780"/>
                </a:lnTo>
                <a:lnTo>
                  <a:pt x="18873" y="34580"/>
                </a:lnTo>
                <a:lnTo>
                  <a:pt x="19328" y="34361"/>
                </a:lnTo>
                <a:lnTo>
                  <a:pt x="19765" y="34125"/>
                </a:lnTo>
                <a:lnTo>
                  <a:pt x="20202" y="33888"/>
                </a:lnTo>
                <a:lnTo>
                  <a:pt x="20620" y="33634"/>
                </a:lnTo>
                <a:lnTo>
                  <a:pt x="21021" y="33379"/>
                </a:lnTo>
                <a:lnTo>
                  <a:pt x="21421" y="33106"/>
                </a:lnTo>
                <a:lnTo>
                  <a:pt x="21803" y="32815"/>
                </a:lnTo>
                <a:lnTo>
                  <a:pt x="22167" y="32523"/>
                </a:lnTo>
                <a:lnTo>
                  <a:pt x="22531" y="32214"/>
                </a:lnTo>
                <a:lnTo>
                  <a:pt x="22895" y="31905"/>
                </a:lnTo>
                <a:lnTo>
                  <a:pt x="23223" y="31577"/>
                </a:lnTo>
                <a:lnTo>
                  <a:pt x="23568" y="31231"/>
                </a:lnTo>
                <a:lnTo>
                  <a:pt x="23878" y="30885"/>
                </a:lnTo>
                <a:lnTo>
                  <a:pt x="24187" y="30540"/>
                </a:lnTo>
                <a:lnTo>
                  <a:pt x="24478" y="30176"/>
                </a:lnTo>
                <a:lnTo>
                  <a:pt x="24770" y="29793"/>
                </a:lnTo>
                <a:lnTo>
                  <a:pt x="25043" y="29411"/>
                </a:lnTo>
                <a:lnTo>
                  <a:pt x="25316" y="29029"/>
                </a:lnTo>
                <a:lnTo>
                  <a:pt x="25570" y="28629"/>
                </a:lnTo>
                <a:lnTo>
                  <a:pt x="25825" y="28210"/>
                </a:lnTo>
                <a:lnTo>
                  <a:pt x="26044" y="27791"/>
                </a:lnTo>
                <a:lnTo>
                  <a:pt x="26280" y="27373"/>
                </a:lnTo>
                <a:lnTo>
                  <a:pt x="26480" y="26954"/>
                </a:lnTo>
                <a:lnTo>
                  <a:pt x="26699" y="26499"/>
                </a:lnTo>
                <a:lnTo>
                  <a:pt x="26881" y="26062"/>
                </a:lnTo>
                <a:lnTo>
                  <a:pt x="27063" y="25607"/>
                </a:lnTo>
                <a:lnTo>
                  <a:pt x="27245" y="25153"/>
                </a:lnTo>
                <a:lnTo>
                  <a:pt x="27409" y="24679"/>
                </a:lnTo>
                <a:lnTo>
                  <a:pt x="27554" y="24224"/>
                </a:lnTo>
                <a:lnTo>
                  <a:pt x="27700" y="23733"/>
                </a:lnTo>
                <a:lnTo>
                  <a:pt x="27827" y="23260"/>
                </a:lnTo>
                <a:lnTo>
                  <a:pt x="28027" y="22404"/>
                </a:lnTo>
                <a:lnTo>
                  <a:pt x="28209" y="21567"/>
                </a:lnTo>
                <a:lnTo>
                  <a:pt x="28373" y="20730"/>
                </a:lnTo>
                <a:lnTo>
                  <a:pt x="28537" y="19911"/>
                </a:lnTo>
                <a:lnTo>
                  <a:pt x="28737" y="19110"/>
                </a:lnTo>
                <a:lnTo>
                  <a:pt x="28956" y="18309"/>
                </a:lnTo>
                <a:lnTo>
                  <a:pt x="29083" y="17909"/>
                </a:lnTo>
                <a:lnTo>
                  <a:pt x="29228" y="17509"/>
                </a:lnTo>
                <a:lnTo>
                  <a:pt x="29374" y="17126"/>
                </a:lnTo>
                <a:lnTo>
                  <a:pt x="29556" y="16726"/>
                </a:lnTo>
                <a:lnTo>
                  <a:pt x="29702" y="16326"/>
                </a:lnTo>
                <a:lnTo>
                  <a:pt x="29865" y="15962"/>
                </a:lnTo>
                <a:lnTo>
                  <a:pt x="30047" y="15598"/>
                </a:lnTo>
                <a:lnTo>
                  <a:pt x="30229" y="15234"/>
                </a:lnTo>
                <a:lnTo>
                  <a:pt x="30430" y="14906"/>
                </a:lnTo>
                <a:lnTo>
                  <a:pt x="30648" y="14560"/>
                </a:lnTo>
                <a:lnTo>
                  <a:pt x="30885" y="14251"/>
                </a:lnTo>
                <a:lnTo>
                  <a:pt x="31121" y="13942"/>
                </a:lnTo>
                <a:lnTo>
                  <a:pt x="31358" y="13632"/>
                </a:lnTo>
                <a:lnTo>
                  <a:pt x="31631" y="13341"/>
                </a:lnTo>
                <a:lnTo>
                  <a:pt x="31886" y="13050"/>
                </a:lnTo>
                <a:lnTo>
                  <a:pt x="32177" y="12777"/>
                </a:lnTo>
                <a:lnTo>
                  <a:pt x="32468" y="12504"/>
                </a:lnTo>
                <a:lnTo>
                  <a:pt x="32759" y="12249"/>
                </a:lnTo>
                <a:lnTo>
                  <a:pt x="33396" y="11721"/>
                </a:lnTo>
                <a:lnTo>
                  <a:pt x="34070" y="11266"/>
                </a:lnTo>
                <a:lnTo>
                  <a:pt x="34816" y="10793"/>
                </a:lnTo>
                <a:lnTo>
                  <a:pt x="36381" y="9810"/>
                </a:lnTo>
                <a:lnTo>
                  <a:pt x="37200" y="9301"/>
                </a:lnTo>
                <a:lnTo>
                  <a:pt x="38019" y="8773"/>
                </a:lnTo>
                <a:lnTo>
                  <a:pt x="38838" y="8227"/>
                </a:lnTo>
                <a:lnTo>
                  <a:pt x="39220" y="7936"/>
                </a:lnTo>
                <a:lnTo>
                  <a:pt x="39620" y="7645"/>
                </a:lnTo>
                <a:lnTo>
                  <a:pt x="39984" y="7353"/>
                </a:lnTo>
                <a:lnTo>
                  <a:pt x="40367" y="7044"/>
                </a:lnTo>
                <a:lnTo>
                  <a:pt x="40712" y="6716"/>
                </a:lnTo>
                <a:lnTo>
                  <a:pt x="41058" y="6389"/>
                </a:lnTo>
                <a:lnTo>
                  <a:pt x="41368" y="6061"/>
                </a:lnTo>
                <a:lnTo>
                  <a:pt x="41677" y="5697"/>
                </a:lnTo>
                <a:lnTo>
                  <a:pt x="41968" y="5351"/>
                </a:lnTo>
                <a:lnTo>
                  <a:pt x="42223" y="4969"/>
                </a:lnTo>
                <a:lnTo>
                  <a:pt x="42478" y="4587"/>
                </a:lnTo>
                <a:lnTo>
                  <a:pt x="42696" y="4205"/>
                </a:lnTo>
                <a:lnTo>
                  <a:pt x="42878" y="3786"/>
                </a:lnTo>
                <a:lnTo>
                  <a:pt x="43042" y="3368"/>
                </a:lnTo>
                <a:lnTo>
                  <a:pt x="43169" y="2931"/>
                </a:lnTo>
                <a:lnTo>
                  <a:pt x="43279" y="2494"/>
                </a:lnTo>
                <a:lnTo>
                  <a:pt x="43351" y="2021"/>
                </a:lnTo>
                <a:lnTo>
                  <a:pt x="43388" y="1548"/>
                </a:lnTo>
                <a:lnTo>
                  <a:pt x="43388" y="1147"/>
                </a:lnTo>
                <a:lnTo>
                  <a:pt x="43370" y="765"/>
                </a:lnTo>
                <a:lnTo>
                  <a:pt x="43315" y="383"/>
                </a:lnTo>
                <a:lnTo>
                  <a:pt x="4324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"/>
          <p:cNvSpPr/>
          <p:nvPr/>
        </p:nvSpPr>
        <p:spPr>
          <a:xfrm rot="5400000">
            <a:off x="21988" y="4092375"/>
            <a:ext cx="903584" cy="1176737"/>
          </a:xfrm>
          <a:custGeom>
            <a:avLst/>
            <a:gdLst/>
            <a:ahLst/>
            <a:cxnLst/>
            <a:rect l="l" t="t" r="r" b="b"/>
            <a:pathLst>
              <a:path w="28538" h="37165" extrusionOk="0">
                <a:moveTo>
                  <a:pt x="26263" y="1"/>
                </a:moveTo>
                <a:lnTo>
                  <a:pt x="25899" y="19"/>
                </a:lnTo>
                <a:lnTo>
                  <a:pt x="25535" y="56"/>
                </a:lnTo>
                <a:lnTo>
                  <a:pt x="25171" y="92"/>
                </a:lnTo>
                <a:lnTo>
                  <a:pt x="24825" y="165"/>
                </a:lnTo>
                <a:lnTo>
                  <a:pt x="24479" y="237"/>
                </a:lnTo>
                <a:lnTo>
                  <a:pt x="24152" y="328"/>
                </a:lnTo>
                <a:lnTo>
                  <a:pt x="23806" y="438"/>
                </a:lnTo>
                <a:lnTo>
                  <a:pt x="23478" y="565"/>
                </a:lnTo>
                <a:lnTo>
                  <a:pt x="23169" y="692"/>
                </a:lnTo>
                <a:lnTo>
                  <a:pt x="22859" y="838"/>
                </a:lnTo>
                <a:lnTo>
                  <a:pt x="22550" y="1002"/>
                </a:lnTo>
                <a:lnTo>
                  <a:pt x="22241" y="1184"/>
                </a:lnTo>
                <a:lnTo>
                  <a:pt x="21949" y="1366"/>
                </a:lnTo>
                <a:lnTo>
                  <a:pt x="21658" y="1566"/>
                </a:lnTo>
                <a:lnTo>
                  <a:pt x="21367" y="1766"/>
                </a:lnTo>
                <a:lnTo>
                  <a:pt x="21094" y="1985"/>
                </a:lnTo>
                <a:lnTo>
                  <a:pt x="20821" y="2203"/>
                </a:lnTo>
                <a:lnTo>
                  <a:pt x="20293" y="2676"/>
                </a:lnTo>
                <a:lnTo>
                  <a:pt x="19784" y="3186"/>
                </a:lnTo>
                <a:lnTo>
                  <a:pt x="19311" y="3732"/>
                </a:lnTo>
                <a:lnTo>
                  <a:pt x="18837" y="4296"/>
                </a:lnTo>
                <a:lnTo>
                  <a:pt x="18401" y="4878"/>
                </a:lnTo>
                <a:lnTo>
                  <a:pt x="17982" y="5497"/>
                </a:lnTo>
                <a:lnTo>
                  <a:pt x="17618" y="6098"/>
                </a:lnTo>
                <a:lnTo>
                  <a:pt x="17254" y="6735"/>
                </a:lnTo>
                <a:lnTo>
                  <a:pt x="16599" y="7991"/>
                </a:lnTo>
                <a:lnTo>
                  <a:pt x="15944" y="9246"/>
                </a:lnTo>
                <a:lnTo>
                  <a:pt x="15616" y="9865"/>
                </a:lnTo>
                <a:lnTo>
                  <a:pt x="15288" y="10484"/>
                </a:lnTo>
                <a:lnTo>
                  <a:pt x="14943" y="11084"/>
                </a:lnTo>
                <a:lnTo>
                  <a:pt x="14579" y="11685"/>
                </a:lnTo>
                <a:lnTo>
                  <a:pt x="14215" y="12267"/>
                </a:lnTo>
                <a:lnTo>
                  <a:pt x="13814" y="12832"/>
                </a:lnTo>
                <a:lnTo>
                  <a:pt x="13378" y="13359"/>
                </a:lnTo>
                <a:lnTo>
                  <a:pt x="12923" y="13887"/>
                </a:lnTo>
                <a:lnTo>
                  <a:pt x="12686" y="14142"/>
                </a:lnTo>
                <a:lnTo>
                  <a:pt x="12449" y="14379"/>
                </a:lnTo>
                <a:lnTo>
                  <a:pt x="12176" y="14615"/>
                </a:lnTo>
                <a:lnTo>
                  <a:pt x="11922" y="14852"/>
                </a:lnTo>
                <a:lnTo>
                  <a:pt x="11357" y="15325"/>
                </a:lnTo>
                <a:lnTo>
                  <a:pt x="10793" y="15780"/>
                </a:lnTo>
                <a:lnTo>
                  <a:pt x="10211" y="16199"/>
                </a:lnTo>
                <a:lnTo>
                  <a:pt x="9592" y="16599"/>
                </a:lnTo>
                <a:lnTo>
                  <a:pt x="8973" y="16981"/>
                </a:lnTo>
                <a:lnTo>
                  <a:pt x="8354" y="17363"/>
                </a:lnTo>
                <a:lnTo>
                  <a:pt x="7099" y="18091"/>
                </a:lnTo>
                <a:lnTo>
                  <a:pt x="5825" y="18837"/>
                </a:lnTo>
                <a:lnTo>
                  <a:pt x="5206" y="19238"/>
                </a:lnTo>
                <a:lnTo>
                  <a:pt x="4587" y="19638"/>
                </a:lnTo>
                <a:lnTo>
                  <a:pt x="3987" y="20057"/>
                </a:lnTo>
                <a:lnTo>
                  <a:pt x="3404" y="20512"/>
                </a:lnTo>
                <a:lnTo>
                  <a:pt x="2840" y="20985"/>
                </a:lnTo>
                <a:lnTo>
                  <a:pt x="2294" y="21495"/>
                </a:lnTo>
                <a:lnTo>
                  <a:pt x="2039" y="21768"/>
                </a:lnTo>
                <a:lnTo>
                  <a:pt x="1803" y="22059"/>
                </a:lnTo>
                <a:lnTo>
                  <a:pt x="1566" y="22368"/>
                </a:lnTo>
                <a:lnTo>
                  <a:pt x="1366" y="22659"/>
                </a:lnTo>
                <a:lnTo>
                  <a:pt x="1166" y="22969"/>
                </a:lnTo>
                <a:lnTo>
                  <a:pt x="984" y="23296"/>
                </a:lnTo>
                <a:lnTo>
                  <a:pt x="820" y="23624"/>
                </a:lnTo>
                <a:lnTo>
                  <a:pt x="656" y="23952"/>
                </a:lnTo>
                <a:lnTo>
                  <a:pt x="529" y="24279"/>
                </a:lnTo>
                <a:lnTo>
                  <a:pt x="401" y="24607"/>
                </a:lnTo>
                <a:lnTo>
                  <a:pt x="292" y="24953"/>
                </a:lnTo>
                <a:lnTo>
                  <a:pt x="219" y="25298"/>
                </a:lnTo>
                <a:lnTo>
                  <a:pt x="128" y="25626"/>
                </a:lnTo>
                <a:lnTo>
                  <a:pt x="74" y="25972"/>
                </a:lnTo>
                <a:lnTo>
                  <a:pt x="37" y="26336"/>
                </a:lnTo>
                <a:lnTo>
                  <a:pt x="1" y="26681"/>
                </a:lnTo>
                <a:lnTo>
                  <a:pt x="1" y="27027"/>
                </a:lnTo>
                <a:lnTo>
                  <a:pt x="1" y="27373"/>
                </a:lnTo>
                <a:lnTo>
                  <a:pt x="19" y="27737"/>
                </a:lnTo>
                <a:lnTo>
                  <a:pt x="55" y="28083"/>
                </a:lnTo>
                <a:lnTo>
                  <a:pt x="92" y="28429"/>
                </a:lnTo>
                <a:lnTo>
                  <a:pt x="165" y="28774"/>
                </a:lnTo>
                <a:lnTo>
                  <a:pt x="237" y="29120"/>
                </a:lnTo>
                <a:lnTo>
                  <a:pt x="347" y="29466"/>
                </a:lnTo>
                <a:lnTo>
                  <a:pt x="456" y="29812"/>
                </a:lnTo>
                <a:lnTo>
                  <a:pt x="583" y="30158"/>
                </a:lnTo>
                <a:lnTo>
                  <a:pt x="729" y="30485"/>
                </a:lnTo>
                <a:lnTo>
                  <a:pt x="893" y="30813"/>
                </a:lnTo>
                <a:lnTo>
                  <a:pt x="1075" y="31140"/>
                </a:lnTo>
                <a:lnTo>
                  <a:pt x="1257" y="31468"/>
                </a:lnTo>
                <a:lnTo>
                  <a:pt x="1475" y="31777"/>
                </a:lnTo>
                <a:lnTo>
                  <a:pt x="1693" y="32087"/>
                </a:lnTo>
                <a:lnTo>
                  <a:pt x="1948" y="32433"/>
                </a:lnTo>
                <a:lnTo>
                  <a:pt x="2221" y="32760"/>
                </a:lnTo>
                <a:lnTo>
                  <a:pt x="2512" y="33051"/>
                </a:lnTo>
                <a:lnTo>
                  <a:pt x="2804" y="33361"/>
                </a:lnTo>
                <a:lnTo>
                  <a:pt x="3113" y="33634"/>
                </a:lnTo>
                <a:lnTo>
                  <a:pt x="3422" y="33907"/>
                </a:lnTo>
                <a:lnTo>
                  <a:pt x="3750" y="34162"/>
                </a:lnTo>
                <a:lnTo>
                  <a:pt x="4078" y="34416"/>
                </a:lnTo>
                <a:lnTo>
                  <a:pt x="4423" y="34653"/>
                </a:lnTo>
                <a:lnTo>
                  <a:pt x="4769" y="34871"/>
                </a:lnTo>
                <a:lnTo>
                  <a:pt x="5115" y="35090"/>
                </a:lnTo>
                <a:lnTo>
                  <a:pt x="5479" y="35290"/>
                </a:lnTo>
                <a:lnTo>
                  <a:pt x="5861" y="35472"/>
                </a:lnTo>
                <a:lnTo>
                  <a:pt x="6225" y="35654"/>
                </a:lnTo>
                <a:lnTo>
                  <a:pt x="6607" y="35818"/>
                </a:lnTo>
                <a:lnTo>
                  <a:pt x="7008" y="35963"/>
                </a:lnTo>
                <a:lnTo>
                  <a:pt x="7390" y="36109"/>
                </a:lnTo>
                <a:lnTo>
                  <a:pt x="7790" y="36254"/>
                </a:lnTo>
                <a:lnTo>
                  <a:pt x="8591" y="36491"/>
                </a:lnTo>
                <a:lnTo>
                  <a:pt x="9410" y="36691"/>
                </a:lnTo>
                <a:lnTo>
                  <a:pt x="10247" y="36855"/>
                </a:lnTo>
                <a:lnTo>
                  <a:pt x="11084" y="36982"/>
                </a:lnTo>
                <a:lnTo>
                  <a:pt x="11922" y="37073"/>
                </a:lnTo>
                <a:lnTo>
                  <a:pt x="12777" y="37128"/>
                </a:lnTo>
                <a:lnTo>
                  <a:pt x="13614" y="37146"/>
                </a:lnTo>
                <a:lnTo>
                  <a:pt x="14524" y="37164"/>
                </a:lnTo>
                <a:lnTo>
                  <a:pt x="15452" y="37146"/>
                </a:lnTo>
                <a:lnTo>
                  <a:pt x="16380" y="37128"/>
                </a:lnTo>
                <a:lnTo>
                  <a:pt x="17309" y="37073"/>
                </a:lnTo>
                <a:lnTo>
                  <a:pt x="18237" y="37001"/>
                </a:lnTo>
                <a:lnTo>
                  <a:pt x="19165" y="36910"/>
                </a:lnTo>
                <a:lnTo>
                  <a:pt x="20093" y="36800"/>
                </a:lnTo>
                <a:lnTo>
                  <a:pt x="21039" y="36691"/>
                </a:lnTo>
                <a:lnTo>
                  <a:pt x="21968" y="36546"/>
                </a:lnTo>
                <a:lnTo>
                  <a:pt x="22914" y="36400"/>
                </a:lnTo>
                <a:lnTo>
                  <a:pt x="24789" y="36072"/>
                </a:lnTo>
                <a:lnTo>
                  <a:pt x="26663" y="35708"/>
                </a:lnTo>
                <a:lnTo>
                  <a:pt x="28538" y="35326"/>
                </a:lnTo>
                <a:lnTo>
                  <a:pt x="28538" y="219"/>
                </a:lnTo>
                <a:lnTo>
                  <a:pt x="27974" y="110"/>
                </a:lnTo>
                <a:lnTo>
                  <a:pt x="27409" y="56"/>
                </a:lnTo>
                <a:lnTo>
                  <a:pt x="27009" y="19"/>
                </a:lnTo>
                <a:lnTo>
                  <a:pt x="2662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3"/>
          <p:cNvSpPr/>
          <p:nvPr/>
        </p:nvSpPr>
        <p:spPr>
          <a:xfrm flipH="1">
            <a:off x="8801525" y="1948800"/>
            <a:ext cx="371050" cy="2562225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786067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"/>
          <p:cNvSpPr txBox="1">
            <a:spLocks noGrp="1"/>
          </p:cNvSpPr>
          <p:nvPr>
            <p:ph type="title"/>
          </p:nvPr>
        </p:nvSpPr>
        <p:spPr>
          <a:xfrm>
            <a:off x="2618250" y="3096097"/>
            <a:ext cx="3907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8" name="Google Shape;248;p14"/>
          <p:cNvSpPr txBox="1">
            <a:spLocks noGrp="1"/>
          </p:cNvSpPr>
          <p:nvPr>
            <p:ph type="subTitle" idx="1"/>
          </p:nvPr>
        </p:nvSpPr>
        <p:spPr>
          <a:xfrm>
            <a:off x="1226400" y="150710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9" name="Google Shape;249;p14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4"/>
          <p:cNvSpPr/>
          <p:nvPr/>
        </p:nvSpPr>
        <p:spPr>
          <a:xfrm rot="5400000" flipH="1">
            <a:off x="6325153" y="2332853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" name="Google Shape;251;p14"/>
          <p:cNvGrpSpPr/>
          <p:nvPr/>
        </p:nvGrpSpPr>
        <p:grpSpPr>
          <a:xfrm>
            <a:off x="7917599" y="4416174"/>
            <a:ext cx="657425" cy="548700"/>
            <a:chOff x="1350550" y="462875"/>
            <a:chExt cx="968225" cy="808100"/>
          </a:xfrm>
        </p:grpSpPr>
        <p:sp>
          <p:nvSpPr>
            <p:cNvPr id="252" name="Google Shape;252;p14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14"/>
          <p:cNvGrpSpPr/>
          <p:nvPr/>
        </p:nvGrpSpPr>
        <p:grpSpPr>
          <a:xfrm>
            <a:off x="762174" y="217199"/>
            <a:ext cx="657425" cy="548700"/>
            <a:chOff x="1350550" y="462875"/>
            <a:chExt cx="968225" cy="808100"/>
          </a:xfrm>
        </p:grpSpPr>
        <p:sp>
          <p:nvSpPr>
            <p:cNvPr id="260" name="Google Shape;260;p14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14"/>
          <p:cNvSpPr/>
          <p:nvPr/>
        </p:nvSpPr>
        <p:spPr>
          <a:xfrm rot="10800000">
            <a:off x="6327547" y="-9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4"/>
          <p:cNvSpPr/>
          <p:nvPr/>
        </p:nvSpPr>
        <p:spPr>
          <a:xfrm>
            <a:off x="800486" y="4239418"/>
            <a:ext cx="2105057" cy="904071"/>
          </a:xfrm>
          <a:custGeom>
            <a:avLst/>
            <a:gdLst/>
            <a:ahLst/>
            <a:cxnLst/>
            <a:rect l="l" t="t" r="r" b="b"/>
            <a:pathLst>
              <a:path w="66041" h="28363" extrusionOk="0">
                <a:moveTo>
                  <a:pt x="38852" y="1"/>
                </a:moveTo>
                <a:lnTo>
                  <a:pt x="38455" y="19"/>
                </a:lnTo>
                <a:lnTo>
                  <a:pt x="38058" y="55"/>
                </a:lnTo>
                <a:lnTo>
                  <a:pt x="37696" y="91"/>
                </a:lnTo>
                <a:lnTo>
                  <a:pt x="37317" y="145"/>
                </a:lnTo>
                <a:lnTo>
                  <a:pt x="36956" y="199"/>
                </a:lnTo>
                <a:lnTo>
                  <a:pt x="36595" y="289"/>
                </a:lnTo>
                <a:lnTo>
                  <a:pt x="36252" y="380"/>
                </a:lnTo>
                <a:lnTo>
                  <a:pt x="35909" y="470"/>
                </a:lnTo>
                <a:lnTo>
                  <a:pt x="35566" y="578"/>
                </a:lnTo>
                <a:lnTo>
                  <a:pt x="35223" y="705"/>
                </a:lnTo>
                <a:lnTo>
                  <a:pt x="34555" y="975"/>
                </a:lnTo>
                <a:lnTo>
                  <a:pt x="33905" y="1282"/>
                </a:lnTo>
                <a:lnTo>
                  <a:pt x="33273" y="1643"/>
                </a:lnTo>
                <a:lnTo>
                  <a:pt x="32660" y="2023"/>
                </a:lnTo>
                <a:lnTo>
                  <a:pt x="32046" y="2420"/>
                </a:lnTo>
                <a:lnTo>
                  <a:pt x="31450" y="2853"/>
                </a:lnTo>
                <a:lnTo>
                  <a:pt x="30872" y="3322"/>
                </a:lnTo>
                <a:lnTo>
                  <a:pt x="30276" y="3792"/>
                </a:lnTo>
                <a:lnTo>
                  <a:pt x="29717" y="4297"/>
                </a:lnTo>
                <a:lnTo>
                  <a:pt x="29139" y="4803"/>
                </a:lnTo>
                <a:lnTo>
                  <a:pt x="28020" y="5850"/>
                </a:lnTo>
                <a:lnTo>
                  <a:pt x="25763" y="8016"/>
                </a:lnTo>
                <a:lnTo>
                  <a:pt x="24626" y="9064"/>
                </a:lnTo>
                <a:lnTo>
                  <a:pt x="24048" y="9587"/>
                </a:lnTo>
                <a:lnTo>
                  <a:pt x="23452" y="10075"/>
                </a:lnTo>
                <a:lnTo>
                  <a:pt x="22856" y="10562"/>
                </a:lnTo>
                <a:lnTo>
                  <a:pt x="22243" y="11013"/>
                </a:lnTo>
                <a:lnTo>
                  <a:pt x="21629" y="11465"/>
                </a:lnTo>
                <a:lnTo>
                  <a:pt x="20997" y="11880"/>
                </a:lnTo>
                <a:lnTo>
                  <a:pt x="20347" y="12259"/>
                </a:lnTo>
                <a:lnTo>
                  <a:pt x="19697" y="12602"/>
                </a:lnTo>
                <a:lnTo>
                  <a:pt x="19011" y="12927"/>
                </a:lnTo>
                <a:lnTo>
                  <a:pt x="18668" y="13071"/>
                </a:lnTo>
                <a:lnTo>
                  <a:pt x="18307" y="13198"/>
                </a:lnTo>
                <a:lnTo>
                  <a:pt x="17765" y="13396"/>
                </a:lnTo>
                <a:lnTo>
                  <a:pt x="17206" y="13559"/>
                </a:lnTo>
                <a:lnTo>
                  <a:pt x="16646" y="13703"/>
                </a:lnTo>
                <a:lnTo>
                  <a:pt x="16086" y="13830"/>
                </a:lnTo>
                <a:lnTo>
                  <a:pt x="15527" y="13938"/>
                </a:lnTo>
                <a:lnTo>
                  <a:pt x="14949" y="14028"/>
                </a:lnTo>
                <a:lnTo>
                  <a:pt x="13793" y="14173"/>
                </a:lnTo>
                <a:lnTo>
                  <a:pt x="12638" y="14299"/>
                </a:lnTo>
                <a:lnTo>
                  <a:pt x="11483" y="14407"/>
                </a:lnTo>
                <a:lnTo>
                  <a:pt x="10327" y="14516"/>
                </a:lnTo>
                <a:lnTo>
                  <a:pt x="9172" y="14660"/>
                </a:lnTo>
                <a:lnTo>
                  <a:pt x="8594" y="14750"/>
                </a:lnTo>
                <a:lnTo>
                  <a:pt x="8016" y="14859"/>
                </a:lnTo>
                <a:lnTo>
                  <a:pt x="7439" y="14985"/>
                </a:lnTo>
                <a:lnTo>
                  <a:pt x="6861" y="15130"/>
                </a:lnTo>
                <a:lnTo>
                  <a:pt x="6301" y="15292"/>
                </a:lnTo>
                <a:lnTo>
                  <a:pt x="5741" y="15473"/>
                </a:lnTo>
                <a:lnTo>
                  <a:pt x="5200" y="15689"/>
                </a:lnTo>
                <a:lnTo>
                  <a:pt x="4658" y="15924"/>
                </a:lnTo>
                <a:lnTo>
                  <a:pt x="4135" y="16177"/>
                </a:lnTo>
                <a:lnTo>
                  <a:pt x="3629" y="16466"/>
                </a:lnTo>
                <a:lnTo>
                  <a:pt x="3160" y="16772"/>
                </a:lnTo>
                <a:lnTo>
                  <a:pt x="2708" y="17116"/>
                </a:lnTo>
                <a:lnTo>
                  <a:pt x="2275" y="17477"/>
                </a:lnTo>
                <a:lnTo>
                  <a:pt x="2059" y="17675"/>
                </a:lnTo>
                <a:lnTo>
                  <a:pt x="1878" y="17874"/>
                </a:lnTo>
                <a:lnTo>
                  <a:pt x="1679" y="18090"/>
                </a:lnTo>
                <a:lnTo>
                  <a:pt x="1499" y="18307"/>
                </a:lnTo>
                <a:lnTo>
                  <a:pt x="1318" y="18542"/>
                </a:lnTo>
                <a:lnTo>
                  <a:pt x="1156" y="18776"/>
                </a:lnTo>
                <a:lnTo>
                  <a:pt x="993" y="19047"/>
                </a:lnTo>
                <a:lnTo>
                  <a:pt x="831" y="19318"/>
                </a:lnTo>
                <a:lnTo>
                  <a:pt x="705" y="19589"/>
                </a:lnTo>
                <a:lnTo>
                  <a:pt x="578" y="19878"/>
                </a:lnTo>
                <a:lnTo>
                  <a:pt x="452" y="20167"/>
                </a:lnTo>
                <a:lnTo>
                  <a:pt x="361" y="20455"/>
                </a:lnTo>
                <a:lnTo>
                  <a:pt x="271" y="20762"/>
                </a:lnTo>
                <a:lnTo>
                  <a:pt x="199" y="21051"/>
                </a:lnTo>
                <a:lnTo>
                  <a:pt x="127" y="21358"/>
                </a:lnTo>
                <a:lnTo>
                  <a:pt x="91" y="21665"/>
                </a:lnTo>
                <a:lnTo>
                  <a:pt x="55" y="21972"/>
                </a:lnTo>
                <a:lnTo>
                  <a:pt x="18" y="22279"/>
                </a:lnTo>
                <a:lnTo>
                  <a:pt x="0" y="22604"/>
                </a:lnTo>
                <a:lnTo>
                  <a:pt x="0" y="22911"/>
                </a:lnTo>
                <a:lnTo>
                  <a:pt x="18" y="23236"/>
                </a:lnTo>
                <a:lnTo>
                  <a:pt x="37" y="23543"/>
                </a:lnTo>
                <a:lnTo>
                  <a:pt x="109" y="24175"/>
                </a:lnTo>
                <a:lnTo>
                  <a:pt x="217" y="24806"/>
                </a:lnTo>
                <a:lnTo>
                  <a:pt x="361" y="25420"/>
                </a:lnTo>
                <a:lnTo>
                  <a:pt x="542" y="26034"/>
                </a:lnTo>
                <a:lnTo>
                  <a:pt x="777" y="26648"/>
                </a:lnTo>
                <a:lnTo>
                  <a:pt x="1029" y="27244"/>
                </a:lnTo>
                <a:lnTo>
                  <a:pt x="1318" y="27803"/>
                </a:lnTo>
                <a:lnTo>
                  <a:pt x="1643" y="28363"/>
                </a:lnTo>
                <a:lnTo>
                  <a:pt x="66041" y="28363"/>
                </a:lnTo>
                <a:lnTo>
                  <a:pt x="65752" y="27514"/>
                </a:lnTo>
                <a:lnTo>
                  <a:pt x="65427" y="26648"/>
                </a:lnTo>
                <a:lnTo>
                  <a:pt x="65084" y="25799"/>
                </a:lnTo>
                <a:lnTo>
                  <a:pt x="64741" y="24969"/>
                </a:lnTo>
                <a:lnTo>
                  <a:pt x="64380" y="24138"/>
                </a:lnTo>
                <a:lnTo>
                  <a:pt x="64001" y="23308"/>
                </a:lnTo>
                <a:lnTo>
                  <a:pt x="63603" y="22477"/>
                </a:lnTo>
                <a:lnTo>
                  <a:pt x="63206" y="21665"/>
                </a:lnTo>
                <a:lnTo>
                  <a:pt x="62791" y="20853"/>
                </a:lnTo>
                <a:lnTo>
                  <a:pt x="62358" y="20058"/>
                </a:lnTo>
                <a:lnTo>
                  <a:pt x="61906" y="19264"/>
                </a:lnTo>
                <a:lnTo>
                  <a:pt x="61437" y="18488"/>
                </a:lnTo>
                <a:lnTo>
                  <a:pt x="60968" y="17693"/>
                </a:lnTo>
                <a:lnTo>
                  <a:pt x="60480" y="16935"/>
                </a:lnTo>
                <a:lnTo>
                  <a:pt x="59993" y="16177"/>
                </a:lnTo>
                <a:lnTo>
                  <a:pt x="59469" y="15418"/>
                </a:lnTo>
                <a:lnTo>
                  <a:pt x="58946" y="14678"/>
                </a:lnTo>
                <a:lnTo>
                  <a:pt x="58404" y="13938"/>
                </a:lnTo>
                <a:lnTo>
                  <a:pt x="57862" y="13216"/>
                </a:lnTo>
                <a:lnTo>
                  <a:pt x="57303" y="12494"/>
                </a:lnTo>
                <a:lnTo>
                  <a:pt x="56725" y="11790"/>
                </a:lnTo>
                <a:lnTo>
                  <a:pt x="56129" y="11104"/>
                </a:lnTo>
                <a:lnTo>
                  <a:pt x="55534" y="10418"/>
                </a:lnTo>
                <a:lnTo>
                  <a:pt x="54920" y="9750"/>
                </a:lnTo>
                <a:lnTo>
                  <a:pt x="54306" y="9082"/>
                </a:lnTo>
                <a:lnTo>
                  <a:pt x="53674" y="8432"/>
                </a:lnTo>
                <a:lnTo>
                  <a:pt x="53024" y="7782"/>
                </a:lnTo>
                <a:lnTo>
                  <a:pt x="52356" y="7150"/>
                </a:lnTo>
                <a:lnTo>
                  <a:pt x="51688" y="6536"/>
                </a:lnTo>
                <a:lnTo>
                  <a:pt x="51020" y="5922"/>
                </a:lnTo>
                <a:lnTo>
                  <a:pt x="50334" y="5326"/>
                </a:lnTo>
                <a:lnTo>
                  <a:pt x="49630" y="4749"/>
                </a:lnTo>
                <a:lnTo>
                  <a:pt x="48998" y="4243"/>
                </a:lnTo>
                <a:lnTo>
                  <a:pt x="48348" y="3756"/>
                </a:lnTo>
                <a:lnTo>
                  <a:pt x="47698" y="3286"/>
                </a:lnTo>
                <a:lnTo>
                  <a:pt x="47030" y="2817"/>
                </a:lnTo>
                <a:lnTo>
                  <a:pt x="46344" y="2384"/>
                </a:lnTo>
                <a:lnTo>
                  <a:pt x="45640" y="1968"/>
                </a:lnTo>
                <a:lnTo>
                  <a:pt x="44918" y="1589"/>
                </a:lnTo>
                <a:lnTo>
                  <a:pt x="44196" y="1246"/>
                </a:lnTo>
                <a:lnTo>
                  <a:pt x="43456" y="921"/>
                </a:lnTo>
                <a:lnTo>
                  <a:pt x="42715" y="650"/>
                </a:lnTo>
                <a:lnTo>
                  <a:pt x="42336" y="542"/>
                </a:lnTo>
                <a:lnTo>
                  <a:pt x="41957" y="416"/>
                </a:lnTo>
                <a:lnTo>
                  <a:pt x="41578" y="326"/>
                </a:lnTo>
                <a:lnTo>
                  <a:pt x="41199" y="235"/>
                </a:lnTo>
                <a:lnTo>
                  <a:pt x="40820" y="163"/>
                </a:lnTo>
                <a:lnTo>
                  <a:pt x="40423" y="109"/>
                </a:lnTo>
                <a:lnTo>
                  <a:pt x="40043" y="55"/>
                </a:lnTo>
                <a:lnTo>
                  <a:pt x="39646" y="19"/>
                </a:lnTo>
                <a:lnTo>
                  <a:pt x="3924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4"/>
          <p:cNvSpPr/>
          <p:nvPr/>
        </p:nvSpPr>
        <p:spPr>
          <a:xfrm>
            <a:off x="4502150" y="4498763"/>
            <a:ext cx="3657600" cy="857575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Google Shape;270;p14"/>
          <p:cNvSpPr/>
          <p:nvPr/>
        </p:nvSpPr>
        <p:spPr>
          <a:xfrm rot="5400000">
            <a:off x="2892425" y="-1171575"/>
            <a:ext cx="371050" cy="2562225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73491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5"/>
          <p:cNvSpPr/>
          <p:nvPr/>
        </p:nvSpPr>
        <p:spPr>
          <a:xfrm>
            <a:off x="7433225" y="14892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5"/>
          <p:cNvSpPr/>
          <p:nvPr/>
        </p:nvSpPr>
        <p:spPr>
          <a:xfrm rot="5400000">
            <a:off x="-550278" y="786341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5"/>
          <p:cNvSpPr/>
          <p:nvPr/>
        </p:nvSpPr>
        <p:spPr>
          <a:xfrm flipH="1">
            <a:off x="7811375" y="4450500"/>
            <a:ext cx="1561223" cy="693000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" name="Google Shape;276;p15"/>
          <p:cNvGrpSpPr/>
          <p:nvPr/>
        </p:nvGrpSpPr>
        <p:grpSpPr>
          <a:xfrm>
            <a:off x="8411149" y="1042449"/>
            <a:ext cx="657425" cy="548700"/>
            <a:chOff x="1350550" y="462875"/>
            <a:chExt cx="968225" cy="808100"/>
          </a:xfrm>
        </p:grpSpPr>
        <p:sp>
          <p:nvSpPr>
            <p:cNvPr id="277" name="Google Shape;277;p15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15"/>
          <p:cNvGrpSpPr/>
          <p:nvPr/>
        </p:nvGrpSpPr>
        <p:grpSpPr>
          <a:xfrm>
            <a:off x="121599" y="2348849"/>
            <a:ext cx="657425" cy="548700"/>
            <a:chOff x="1350550" y="462875"/>
            <a:chExt cx="968225" cy="808100"/>
          </a:xfrm>
        </p:grpSpPr>
        <p:sp>
          <p:nvSpPr>
            <p:cNvPr id="285" name="Google Shape;285;p15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15"/>
          <p:cNvSpPr/>
          <p:nvPr/>
        </p:nvSpPr>
        <p:spPr>
          <a:xfrm rot="-5400000">
            <a:off x="4568825" y="3752850"/>
            <a:ext cx="371050" cy="2562225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300644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>
            <a:spLocks noGrp="1"/>
          </p:cNvSpPr>
          <p:nvPr>
            <p:ph type="title"/>
          </p:nvPr>
        </p:nvSpPr>
        <p:spPr>
          <a:xfrm>
            <a:off x="3066450" y="2332571"/>
            <a:ext cx="3011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subTitle" idx="1"/>
          </p:nvPr>
        </p:nvSpPr>
        <p:spPr>
          <a:xfrm>
            <a:off x="2135550" y="3006297"/>
            <a:ext cx="48729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6"/>
          <p:cNvSpPr/>
          <p:nvPr/>
        </p:nvSpPr>
        <p:spPr>
          <a:xfrm rot="5400000" flipH="1">
            <a:off x="6325153" y="2332866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6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6"/>
          <p:cNvSpPr/>
          <p:nvPr/>
        </p:nvSpPr>
        <p:spPr>
          <a:xfrm>
            <a:off x="955775" y="4599424"/>
            <a:ext cx="1331301" cy="548686"/>
          </a:xfrm>
          <a:custGeom>
            <a:avLst/>
            <a:gdLst/>
            <a:ahLst/>
            <a:cxnLst/>
            <a:rect l="l" t="t" r="r" b="b"/>
            <a:pathLst>
              <a:path w="68668" h="28301" extrusionOk="0">
                <a:moveTo>
                  <a:pt x="51978" y="1"/>
                </a:moveTo>
                <a:lnTo>
                  <a:pt x="51396" y="19"/>
                </a:lnTo>
                <a:lnTo>
                  <a:pt x="50813" y="73"/>
                </a:lnTo>
                <a:lnTo>
                  <a:pt x="50213" y="128"/>
                </a:lnTo>
                <a:lnTo>
                  <a:pt x="49630" y="219"/>
                </a:lnTo>
                <a:lnTo>
                  <a:pt x="49048" y="328"/>
                </a:lnTo>
                <a:lnTo>
                  <a:pt x="48466" y="456"/>
                </a:lnTo>
                <a:lnTo>
                  <a:pt x="47883" y="601"/>
                </a:lnTo>
                <a:lnTo>
                  <a:pt x="47319" y="765"/>
                </a:lnTo>
                <a:lnTo>
                  <a:pt x="46773" y="947"/>
                </a:lnTo>
                <a:lnTo>
                  <a:pt x="46227" y="1129"/>
                </a:lnTo>
                <a:lnTo>
                  <a:pt x="45699" y="1329"/>
                </a:lnTo>
                <a:lnTo>
                  <a:pt x="45190" y="1548"/>
                </a:lnTo>
                <a:lnTo>
                  <a:pt x="44698" y="1766"/>
                </a:lnTo>
                <a:lnTo>
                  <a:pt x="44225" y="2003"/>
                </a:lnTo>
                <a:lnTo>
                  <a:pt x="43770" y="2257"/>
                </a:lnTo>
                <a:lnTo>
                  <a:pt x="43352" y="2494"/>
                </a:lnTo>
                <a:lnTo>
                  <a:pt x="42915" y="2803"/>
                </a:lnTo>
                <a:lnTo>
                  <a:pt x="42496" y="3113"/>
                </a:lnTo>
                <a:lnTo>
                  <a:pt x="42078" y="3440"/>
                </a:lnTo>
                <a:lnTo>
                  <a:pt x="41677" y="3786"/>
                </a:lnTo>
                <a:lnTo>
                  <a:pt x="41277" y="4132"/>
                </a:lnTo>
                <a:lnTo>
                  <a:pt x="40876" y="4496"/>
                </a:lnTo>
                <a:lnTo>
                  <a:pt x="40112" y="5260"/>
                </a:lnTo>
                <a:lnTo>
                  <a:pt x="39329" y="6025"/>
                </a:lnTo>
                <a:lnTo>
                  <a:pt x="38565" y="6825"/>
                </a:lnTo>
                <a:lnTo>
                  <a:pt x="37801" y="7608"/>
                </a:lnTo>
                <a:lnTo>
                  <a:pt x="37036" y="8391"/>
                </a:lnTo>
                <a:lnTo>
                  <a:pt x="36236" y="9137"/>
                </a:lnTo>
                <a:lnTo>
                  <a:pt x="35835" y="9501"/>
                </a:lnTo>
                <a:lnTo>
                  <a:pt x="35417" y="9847"/>
                </a:lnTo>
                <a:lnTo>
                  <a:pt x="34998" y="10192"/>
                </a:lnTo>
                <a:lnTo>
                  <a:pt x="34579" y="10520"/>
                </a:lnTo>
                <a:lnTo>
                  <a:pt x="34143" y="10829"/>
                </a:lnTo>
                <a:lnTo>
                  <a:pt x="33706" y="11121"/>
                </a:lnTo>
                <a:lnTo>
                  <a:pt x="33251" y="11394"/>
                </a:lnTo>
                <a:lnTo>
                  <a:pt x="32778" y="11648"/>
                </a:lnTo>
                <a:lnTo>
                  <a:pt x="32304" y="11885"/>
                </a:lnTo>
                <a:lnTo>
                  <a:pt x="31813" y="12103"/>
                </a:lnTo>
                <a:lnTo>
                  <a:pt x="31303" y="12285"/>
                </a:lnTo>
                <a:lnTo>
                  <a:pt x="30794" y="12449"/>
                </a:lnTo>
                <a:lnTo>
                  <a:pt x="30248" y="12577"/>
                </a:lnTo>
                <a:lnTo>
                  <a:pt x="29702" y="12686"/>
                </a:lnTo>
                <a:lnTo>
                  <a:pt x="29138" y="12759"/>
                </a:lnTo>
                <a:lnTo>
                  <a:pt x="28574" y="12795"/>
                </a:lnTo>
                <a:lnTo>
                  <a:pt x="28028" y="12795"/>
                </a:lnTo>
                <a:lnTo>
                  <a:pt x="27482" y="12777"/>
                </a:lnTo>
                <a:lnTo>
                  <a:pt x="26954" y="12722"/>
                </a:lnTo>
                <a:lnTo>
                  <a:pt x="26426" y="12649"/>
                </a:lnTo>
                <a:lnTo>
                  <a:pt x="25916" y="12558"/>
                </a:lnTo>
                <a:lnTo>
                  <a:pt x="25407" y="12431"/>
                </a:lnTo>
                <a:lnTo>
                  <a:pt x="24915" y="12285"/>
                </a:lnTo>
                <a:lnTo>
                  <a:pt x="24424" y="12122"/>
                </a:lnTo>
                <a:lnTo>
                  <a:pt x="23933" y="11921"/>
                </a:lnTo>
                <a:lnTo>
                  <a:pt x="23441" y="11721"/>
                </a:lnTo>
                <a:lnTo>
                  <a:pt x="22968" y="11503"/>
                </a:lnTo>
                <a:lnTo>
                  <a:pt x="22495" y="11284"/>
                </a:lnTo>
                <a:lnTo>
                  <a:pt x="22022" y="11030"/>
                </a:lnTo>
                <a:lnTo>
                  <a:pt x="21567" y="10793"/>
                </a:lnTo>
                <a:lnTo>
                  <a:pt x="20639" y="10265"/>
                </a:lnTo>
                <a:lnTo>
                  <a:pt x="19729" y="9701"/>
                </a:lnTo>
                <a:lnTo>
                  <a:pt x="17909" y="8609"/>
                </a:lnTo>
                <a:lnTo>
                  <a:pt x="16980" y="8063"/>
                </a:lnTo>
                <a:lnTo>
                  <a:pt x="16052" y="7572"/>
                </a:lnTo>
                <a:lnTo>
                  <a:pt x="15579" y="7335"/>
                </a:lnTo>
                <a:lnTo>
                  <a:pt x="15106" y="7117"/>
                </a:lnTo>
                <a:lnTo>
                  <a:pt x="14633" y="6916"/>
                </a:lnTo>
                <a:lnTo>
                  <a:pt x="14141" y="6735"/>
                </a:lnTo>
                <a:lnTo>
                  <a:pt x="13577" y="6553"/>
                </a:lnTo>
                <a:lnTo>
                  <a:pt x="13031" y="6407"/>
                </a:lnTo>
                <a:lnTo>
                  <a:pt x="12485" y="6316"/>
                </a:lnTo>
                <a:lnTo>
                  <a:pt x="11976" y="6243"/>
                </a:lnTo>
                <a:lnTo>
                  <a:pt x="11466" y="6207"/>
                </a:lnTo>
                <a:lnTo>
                  <a:pt x="10993" y="6207"/>
                </a:lnTo>
                <a:lnTo>
                  <a:pt x="10520" y="6243"/>
                </a:lnTo>
                <a:lnTo>
                  <a:pt x="10046" y="6316"/>
                </a:lnTo>
                <a:lnTo>
                  <a:pt x="9610" y="6407"/>
                </a:lnTo>
                <a:lnTo>
                  <a:pt x="9173" y="6534"/>
                </a:lnTo>
                <a:lnTo>
                  <a:pt x="8754" y="6680"/>
                </a:lnTo>
                <a:lnTo>
                  <a:pt x="8336" y="6844"/>
                </a:lnTo>
                <a:lnTo>
                  <a:pt x="7935" y="7044"/>
                </a:lnTo>
                <a:lnTo>
                  <a:pt x="7535" y="7262"/>
                </a:lnTo>
                <a:lnTo>
                  <a:pt x="7153" y="7499"/>
                </a:lnTo>
                <a:lnTo>
                  <a:pt x="6770" y="7754"/>
                </a:lnTo>
                <a:lnTo>
                  <a:pt x="6407" y="8027"/>
                </a:lnTo>
                <a:lnTo>
                  <a:pt x="6043" y="8318"/>
                </a:lnTo>
                <a:lnTo>
                  <a:pt x="5679" y="8627"/>
                </a:lnTo>
                <a:lnTo>
                  <a:pt x="5333" y="8955"/>
                </a:lnTo>
                <a:lnTo>
                  <a:pt x="4641" y="9610"/>
                </a:lnTo>
                <a:lnTo>
                  <a:pt x="3968" y="10320"/>
                </a:lnTo>
                <a:lnTo>
                  <a:pt x="3294" y="11048"/>
                </a:lnTo>
                <a:lnTo>
                  <a:pt x="2621" y="11794"/>
                </a:lnTo>
                <a:lnTo>
                  <a:pt x="1948" y="12522"/>
                </a:lnTo>
                <a:lnTo>
                  <a:pt x="1274" y="13250"/>
                </a:lnTo>
                <a:lnTo>
                  <a:pt x="1201" y="13687"/>
                </a:lnTo>
                <a:lnTo>
                  <a:pt x="1092" y="14087"/>
                </a:lnTo>
                <a:lnTo>
                  <a:pt x="983" y="14488"/>
                </a:lnTo>
                <a:lnTo>
                  <a:pt x="874" y="14888"/>
                </a:lnTo>
                <a:lnTo>
                  <a:pt x="601" y="15689"/>
                </a:lnTo>
                <a:lnTo>
                  <a:pt x="310" y="16526"/>
                </a:lnTo>
                <a:lnTo>
                  <a:pt x="182" y="17254"/>
                </a:lnTo>
                <a:lnTo>
                  <a:pt x="73" y="17982"/>
                </a:lnTo>
                <a:lnTo>
                  <a:pt x="18" y="18710"/>
                </a:lnTo>
                <a:lnTo>
                  <a:pt x="0" y="19456"/>
                </a:lnTo>
                <a:lnTo>
                  <a:pt x="18" y="20202"/>
                </a:lnTo>
                <a:lnTo>
                  <a:pt x="73" y="20948"/>
                </a:lnTo>
                <a:lnTo>
                  <a:pt x="146" y="21695"/>
                </a:lnTo>
                <a:lnTo>
                  <a:pt x="273" y="22441"/>
                </a:lnTo>
                <a:lnTo>
                  <a:pt x="401" y="23187"/>
                </a:lnTo>
                <a:lnTo>
                  <a:pt x="583" y="23915"/>
                </a:lnTo>
                <a:lnTo>
                  <a:pt x="765" y="24661"/>
                </a:lnTo>
                <a:lnTo>
                  <a:pt x="983" y="25407"/>
                </a:lnTo>
                <a:lnTo>
                  <a:pt x="1238" y="26135"/>
                </a:lnTo>
                <a:lnTo>
                  <a:pt x="1493" y="26863"/>
                </a:lnTo>
                <a:lnTo>
                  <a:pt x="1784" y="27591"/>
                </a:lnTo>
                <a:lnTo>
                  <a:pt x="2075" y="28301"/>
                </a:lnTo>
                <a:lnTo>
                  <a:pt x="68667" y="28301"/>
                </a:lnTo>
                <a:lnTo>
                  <a:pt x="68594" y="27882"/>
                </a:lnTo>
                <a:lnTo>
                  <a:pt x="68503" y="27464"/>
                </a:lnTo>
                <a:lnTo>
                  <a:pt x="68430" y="27245"/>
                </a:lnTo>
                <a:lnTo>
                  <a:pt x="68339" y="27027"/>
                </a:lnTo>
                <a:lnTo>
                  <a:pt x="68248" y="26809"/>
                </a:lnTo>
                <a:lnTo>
                  <a:pt x="68139" y="26608"/>
                </a:lnTo>
                <a:lnTo>
                  <a:pt x="68012" y="26408"/>
                </a:lnTo>
                <a:lnTo>
                  <a:pt x="67884" y="26226"/>
                </a:lnTo>
                <a:lnTo>
                  <a:pt x="67757" y="26044"/>
                </a:lnTo>
                <a:lnTo>
                  <a:pt x="67611" y="25862"/>
                </a:lnTo>
                <a:lnTo>
                  <a:pt x="67302" y="25535"/>
                </a:lnTo>
                <a:lnTo>
                  <a:pt x="66956" y="25243"/>
                </a:lnTo>
                <a:lnTo>
                  <a:pt x="66611" y="24970"/>
                </a:lnTo>
                <a:lnTo>
                  <a:pt x="66228" y="24716"/>
                </a:lnTo>
                <a:lnTo>
                  <a:pt x="65828" y="24479"/>
                </a:lnTo>
                <a:lnTo>
                  <a:pt x="65428" y="24261"/>
                </a:lnTo>
                <a:lnTo>
                  <a:pt x="65009" y="24061"/>
                </a:lnTo>
                <a:lnTo>
                  <a:pt x="64590" y="23879"/>
                </a:lnTo>
                <a:lnTo>
                  <a:pt x="63753" y="23551"/>
                </a:lnTo>
                <a:lnTo>
                  <a:pt x="62934" y="23242"/>
                </a:lnTo>
                <a:lnTo>
                  <a:pt x="62607" y="23114"/>
                </a:lnTo>
                <a:lnTo>
                  <a:pt x="62243" y="22969"/>
                </a:lnTo>
                <a:lnTo>
                  <a:pt x="61478" y="22714"/>
                </a:lnTo>
                <a:lnTo>
                  <a:pt x="60677" y="22441"/>
                </a:lnTo>
                <a:lnTo>
                  <a:pt x="60277" y="22277"/>
                </a:lnTo>
                <a:lnTo>
                  <a:pt x="59895" y="22113"/>
                </a:lnTo>
                <a:lnTo>
                  <a:pt x="59513" y="21931"/>
                </a:lnTo>
                <a:lnTo>
                  <a:pt x="59149" y="21749"/>
                </a:lnTo>
                <a:lnTo>
                  <a:pt x="58803" y="21513"/>
                </a:lnTo>
                <a:lnTo>
                  <a:pt x="58475" y="21276"/>
                </a:lnTo>
                <a:lnTo>
                  <a:pt x="58330" y="21149"/>
                </a:lnTo>
                <a:lnTo>
                  <a:pt x="58184" y="21003"/>
                </a:lnTo>
                <a:lnTo>
                  <a:pt x="58057" y="20857"/>
                </a:lnTo>
                <a:lnTo>
                  <a:pt x="57929" y="20694"/>
                </a:lnTo>
                <a:lnTo>
                  <a:pt x="57820" y="20530"/>
                </a:lnTo>
                <a:lnTo>
                  <a:pt x="57729" y="20366"/>
                </a:lnTo>
                <a:lnTo>
                  <a:pt x="57638" y="20166"/>
                </a:lnTo>
                <a:lnTo>
                  <a:pt x="57565" y="19984"/>
                </a:lnTo>
                <a:lnTo>
                  <a:pt x="57493" y="19765"/>
                </a:lnTo>
                <a:lnTo>
                  <a:pt x="57438" y="19547"/>
                </a:lnTo>
                <a:lnTo>
                  <a:pt x="57402" y="19310"/>
                </a:lnTo>
                <a:lnTo>
                  <a:pt x="57365" y="19092"/>
                </a:lnTo>
                <a:lnTo>
                  <a:pt x="57347" y="18855"/>
                </a:lnTo>
                <a:lnTo>
                  <a:pt x="57347" y="18637"/>
                </a:lnTo>
                <a:lnTo>
                  <a:pt x="57365" y="18164"/>
                </a:lnTo>
                <a:lnTo>
                  <a:pt x="57420" y="17691"/>
                </a:lnTo>
                <a:lnTo>
                  <a:pt x="57511" y="17217"/>
                </a:lnTo>
                <a:lnTo>
                  <a:pt x="57620" y="16744"/>
                </a:lnTo>
                <a:lnTo>
                  <a:pt x="57747" y="16253"/>
                </a:lnTo>
                <a:lnTo>
                  <a:pt x="57893" y="15780"/>
                </a:lnTo>
                <a:lnTo>
                  <a:pt x="58075" y="15307"/>
                </a:lnTo>
                <a:lnTo>
                  <a:pt x="58421" y="14397"/>
                </a:lnTo>
                <a:lnTo>
                  <a:pt x="58785" y="13505"/>
                </a:lnTo>
                <a:lnTo>
                  <a:pt x="59094" y="12686"/>
                </a:lnTo>
                <a:lnTo>
                  <a:pt x="59385" y="11648"/>
                </a:lnTo>
                <a:lnTo>
                  <a:pt x="59676" y="10575"/>
                </a:lnTo>
                <a:lnTo>
                  <a:pt x="59786" y="10029"/>
                </a:lnTo>
                <a:lnTo>
                  <a:pt x="59913" y="9464"/>
                </a:lnTo>
                <a:lnTo>
                  <a:pt x="60004" y="8900"/>
                </a:lnTo>
                <a:lnTo>
                  <a:pt x="60077" y="8336"/>
                </a:lnTo>
                <a:lnTo>
                  <a:pt x="60131" y="7772"/>
                </a:lnTo>
                <a:lnTo>
                  <a:pt x="60150" y="7189"/>
                </a:lnTo>
                <a:lnTo>
                  <a:pt x="60131" y="6625"/>
                </a:lnTo>
                <a:lnTo>
                  <a:pt x="60095" y="6061"/>
                </a:lnTo>
                <a:lnTo>
                  <a:pt x="60004" y="5497"/>
                </a:lnTo>
                <a:lnTo>
                  <a:pt x="59949" y="5224"/>
                </a:lnTo>
                <a:lnTo>
                  <a:pt x="59877" y="4951"/>
                </a:lnTo>
                <a:lnTo>
                  <a:pt x="59804" y="4660"/>
                </a:lnTo>
                <a:lnTo>
                  <a:pt x="59713" y="4387"/>
                </a:lnTo>
                <a:lnTo>
                  <a:pt x="59604" y="4114"/>
                </a:lnTo>
                <a:lnTo>
                  <a:pt x="59476" y="3841"/>
                </a:lnTo>
                <a:lnTo>
                  <a:pt x="59331" y="3586"/>
                </a:lnTo>
                <a:lnTo>
                  <a:pt x="59185" y="3331"/>
                </a:lnTo>
                <a:lnTo>
                  <a:pt x="59040" y="3076"/>
                </a:lnTo>
                <a:lnTo>
                  <a:pt x="58876" y="2858"/>
                </a:lnTo>
                <a:lnTo>
                  <a:pt x="58694" y="2621"/>
                </a:lnTo>
                <a:lnTo>
                  <a:pt x="58512" y="2421"/>
                </a:lnTo>
                <a:lnTo>
                  <a:pt x="58330" y="2221"/>
                </a:lnTo>
                <a:lnTo>
                  <a:pt x="58148" y="2021"/>
                </a:lnTo>
                <a:lnTo>
                  <a:pt x="57948" y="1839"/>
                </a:lnTo>
                <a:lnTo>
                  <a:pt x="57729" y="1675"/>
                </a:lnTo>
                <a:lnTo>
                  <a:pt x="57511" y="1511"/>
                </a:lnTo>
                <a:lnTo>
                  <a:pt x="57292" y="1347"/>
                </a:lnTo>
                <a:lnTo>
                  <a:pt x="56837" y="1074"/>
                </a:lnTo>
                <a:lnTo>
                  <a:pt x="56364" y="820"/>
                </a:lnTo>
                <a:lnTo>
                  <a:pt x="55873" y="619"/>
                </a:lnTo>
                <a:lnTo>
                  <a:pt x="55345" y="437"/>
                </a:lnTo>
                <a:lnTo>
                  <a:pt x="54817" y="292"/>
                </a:lnTo>
                <a:lnTo>
                  <a:pt x="54271" y="183"/>
                </a:lnTo>
                <a:lnTo>
                  <a:pt x="53707" y="92"/>
                </a:lnTo>
                <a:lnTo>
                  <a:pt x="53143" y="37"/>
                </a:lnTo>
                <a:lnTo>
                  <a:pt x="5257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6"/>
          <p:cNvSpPr/>
          <p:nvPr/>
        </p:nvSpPr>
        <p:spPr>
          <a:xfrm flipH="1">
            <a:off x="6915575" y="4450500"/>
            <a:ext cx="1561223" cy="693000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6"/>
          <p:cNvSpPr/>
          <p:nvPr/>
        </p:nvSpPr>
        <p:spPr>
          <a:xfrm>
            <a:off x="955775" y="5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16"/>
          <p:cNvGrpSpPr/>
          <p:nvPr/>
        </p:nvGrpSpPr>
        <p:grpSpPr>
          <a:xfrm flipH="1">
            <a:off x="7701537" y="164724"/>
            <a:ext cx="657425" cy="548700"/>
            <a:chOff x="1350550" y="462875"/>
            <a:chExt cx="968225" cy="808100"/>
          </a:xfrm>
        </p:grpSpPr>
        <p:sp>
          <p:nvSpPr>
            <p:cNvPr id="302" name="Google Shape;302;p16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16"/>
          <p:cNvSpPr/>
          <p:nvPr/>
        </p:nvSpPr>
        <p:spPr>
          <a:xfrm>
            <a:off x="2552700" y="-79375"/>
            <a:ext cx="4038600" cy="406600"/>
          </a:xfrm>
          <a:custGeom>
            <a:avLst/>
            <a:gdLst/>
            <a:ahLst/>
            <a:cxnLst/>
            <a:rect l="l" t="t" r="r" b="b"/>
            <a:pathLst>
              <a:path w="161544" h="16264" extrusionOk="0">
                <a:moveTo>
                  <a:pt x="0" y="1524"/>
                </a:moveTo>
                <a:cubicBezTo>
                  <a:pt x="12124" y="3040"/>
                  <a:pt x="22122" y="13372"/>
                  <a:pt x="34290" y="14478"/>
                </a:cubicBezTo>
                <a:cubicBezTo>
                  <a:pt x="44563" y="15412"/>
                  <a:pt x="54976" y="10496"/>
                  <a:pt x="65151" y="12192"/>
                </a:cubicBezTo>
                <a:cubicBezTo>
                  <a:pt x="74505" y="13751"/>
                  <a:pt x="83920" y="17049"/>
                  <a:pt x="93345" y="16002"/>
                </a:cubicBezTo>
                <a:cubicBezTo>
                  <a:pt x="100541" y="15202"/>
                  <a:pt x="106371" y="9025"/>
                  <a:pt x="113538" y="8001"/>
                </a:cubicBezTo>
                <a:cubicBezTo>
                  <a:pt x="121976" y="6796"/>
                  <a:pt x="130627" y="10730"/>
                  <a:pt x="139065" y="9525"/>
                </a:cubicBezTo>
                <a:cubicBezTo>
                  <a:pt x="147121" y="8374"/>
                  <a:pt x="155790" y="5754"/>
                  <a:pt x="161544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0" name="Google Shape;310;p16"/>
          <p:cNvSpPr/>
          <p:nvPr/>
        </p:nvSpPr>
        <p:spPr>
          <a:xfrm>
            <a:off x="2978150" y="4508288"/>
            <a:ext cx="3657600" cy="857575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825417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 txBox="1">
            <a:spLocks noGrp="1"/>
          </p:cNvSpPr>
          <p:nvPr>
            <p:ph type="title"/>
          </p:nvPr>
        </p:nvSpPr>
        <p:spPr>
          <a:xfrm>
            <a:off x="975600" y="3342350"/>
            <a:ext cx="7192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1630200" y="3989825"/>
            <a:ext cx="58836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7"/>
          <p:cNvSpPr/>
          <p:nvPr/>
        </p:nvSpPr>
        <p:spPr>
          <a:xfrm>
            <a:off x="0" y="5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7"/>
          <p:cNvSpPr/>
          <p:nvPr/>
        </p:nvSpPr>
        <p:spPr>
          <a:xfrm rot="10800000" flipH="1">
            <a:off x="0" y="4735875"/>
            <a:ext cx="9144000" cy="407631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9604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8"/>
          <p:cNvSpPr txBox="1">
            <a:spLocks noGrp="1"/>
          </p:cNvSpPr>
          <p:nvPr>
            <p:ph type="title"/>
          </p:nvPr>
        </p:nvSpPr>
        <p:spPr>
          <a:xfrm>
            <a:off x="1546900" y="1539113"/>
            <a:ext cx="2567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8"/>
          <p:cNvSpPr txBox="1">
            <a:spLocks noGrp="1"/>
          </p:cNvSpPr>
          <p:nvPr>
            <p:ph type="subTitle" idx="1"/>
          </p:nvPr>
        </p:nvSpPr>
        <p:spPr>
          <a:xfrm>
            <a:off x="874863" y="2187037"/>
            <a:ext cx="3888900" cy="14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8"/>
          <p:cNvSpPr/>
          <p:nvPr/>
        </p:nvSpPr>
        <p:spPr>
          <a:xfrm rot="-5400000">
            <a:off x="7738422" y="584178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8"/>
          <p:cNvSpPr/>
          <p:nvPr/>
        </p:nvSpPr>
        <p:spPr>
          <a:xfrm rot="5400000">
            <a:off x="-600489" y="3638943"/>
            <a:ext cx="2105057" cy="904071"/>
          </a:xfrm>
          <a:custGeom>
            <a:avLst/>
            <a:gdLst/>
            <a:ahLst/>
            <a:cxnLst/>
            <a:rect l="l" t="t" r="r" b="b"/>
            <a:pathLst>
              <a:path w="66041" h="28363" extrusionOk="0">
                <a:moveTo>
                  <a:pt x="38852" y="1"/>
                </a:moveTo>
                <a:lnTo>
                  <a:pt x="38455" y="19"/>
                </a:lnTo>
                <a:lnTo>
                  <a:pt x="38058" y="55"/>
                </a:lnTo>
                <a:lnTo>
                  <a:pt x="37696" y="91"/>
                </a:lnTo>
                <a:lnTo>
                  <a:pt x="37317" y="145"/>
                </a:lnTo>
                <a:lnTo>
                  <a:pt x="36956" y="199"/>
                </a:lnTo>
                <a:lnTo>
                  <a:pt x="36595" y="289"/>
                </a:lnTo>
                <a:lnTo>
                  <a:pt x="36252" y="380"/>
                </a:lnTo>
                <a:lnTo>
                  <a:pt x="35909" y="470"/>
                </a:lnTo>
                <a:lnTo>
                  <a:pt x="35566" y="578"/>
                </a:lnTo>
                <a:lnTo>
                  <a:pt x="35223" y="705"/>
                </a:lnTo>
                <a:lnTo>
                  <a:pt x="34555" y="975"/>
                </a:lnTo>
                <a:lnTo>
                  <a:pt x="33905" y="1282"/>
                </a:lnTo>
                <a:lnTo>
                  <a:pt x="33273" y="1643"/>
                </a:lnTo>
                <a:lnTo>
                  <a:pt x="32660" y="2023"/>
                </a:lnTo>
                <a:lnTo>
                  <a:pt x="32046" y="2420"/>
                </a:lnTo>
                <a:lnTo>
                  <a:pt x="31450" y="2853"/>
                </a:lnTo>
                <a:lnTo>
                  <a:pt x="30872" y="3322"/>
                </a:lnTo>
                <a:lnTo>
                  <a:pt x="30276" y="3792"/>
                </a:lnTo>
                <a:lnTo>
                  <a:pt x="29717" y="4297"/>
                </a:lnTo>
                <a:lnTo>
                  <a:pt x="29139" y="4803"/>
                </a:lnTo>
                <a:lnTo>
                  <a:pt x="28020" y="5850"/>
                </a:lnTo>
                <a:lnTo>
                  <a:pt x="25763" y="8016"/>
                </a:lnTo>
                <a:lnTo>
                  <a:pt x="24626" y="9064"/>
                </a:lnTo>
                <a:lnTo>
                  <a:pt x="24048" y="9587"/>
                </a:lnTo>
                <a:lnTo>
                  <a:pt x="23452" y="10075"/>
                </a:lnTo>
                <a:lnTo>
                  <a:pt x="22856" y="10562"/>
                </a:lnTo>
                <a:lnTo>
                  <a:pt x="22243" y="11013"/>
                </a:lnTo>
                <a:lnTo>
                  <a:pt x="21629" y="11465"/>
                </a:lnTo>
                <a:lnTo>
                  <a:pt x="20997" y="11880"/>
                </a:lnTo>
                <a:lnTo>
                  <a:pt x="20347" y="12259"/>
                </a:lnTo>
                <a:lnTo>
                  <a:pt x="19697" y="12602"/>
                </a:lnTo>
                <a:lnTo>
                  <a:pt x="19011" y="12927"/>
                </a:lnTo>
                <a:lnTo>
                  <a:pt x="18668" y="13071"/>
                </a:lnTo>
                <a:lnTo>
                  <a:pt x="18307" y="13198"/>
                </a:lnTo>
                <a:lnTo>
                  <a:pt x="17765" y="13396"/>
                </a:lnTo>
                <a:lnTo>
                  <a:pt x="17206" y="13559"/>
                </a:lnTo>
                <a:lnTo>
                  <a:pt x="16646" y="13703"/>
                </a:lnTo>
                <a:lnTo>
                  <a:pt x="16086" y="13830"/>
                </a:lnTo>
                <a:lnTo>
                  <a:pt x="15527" y="13938"/>
                </a:lnTo>
                <a:lnTo>
                  <a:pt x="14949" y="14028"/>
                </a:lnTo>
                <a:lnTo>
                  <a:pt x="13793" y="14173"/>
                </a:lnTo>
                <a:lnTo>
                  <a:pt x="12638" y="14299"/>
                </a:lnTo>
                <a:lnTo>
                  <a:pt x="11483" y="14407"/>
                </a:lnTo>
                <a:lnTo>
                  <a:pt x="10327" y="14516"/>
                </a:lnTo>
                <a:lnTo>
                  <a:pt x="9172" y="14660"/>
                </a:lnTo>
                <a:lnTo>
                  <a:pt x="8594" y="14750"/>
                </a:lnTo>
                <a:lnTo>
                  <a:pt x="8016" y="14859"/>
                </a:lnTo>
                <a:lnTo>
                  <a:pt x="7439" y="14985"/>
                </a:lnTo>
                <a:lnTo>
                  <a:pt x="6861" y="15130"/>
                </a:lnTo>
                <a:lnTo>
                  <a:pt x="6301" y="15292"/>
                </a:lnTo>
                <a:lnTo>
                  <a:pt x="5741" y="15473"/>
                </a:lnTo>
                <a:lnTo>
                  <a:pt x="5200" y="15689"/>
                </a:lnTo>
                <a:lnTo>
                  <a:pt x="4658" y="15924"/>
                </a:lnTo>
                <a:lnTo>
                  <a:pt x="4135" y="16177"/>
                </a:lnTo>
                <a:lnTo>
                  <a:pt x="3629" y="16466"/>
                </a:lnTo>
                <a:lnTo>
                  <a:pt x="3160" y="16772"/>
                </a:lnTo>
                <a:lnTo>
                  <a:pt x="2708" y="17116"/>
                </a:lnTo>
                <a:lnTo>
                  <a:pt x="2275" y="17477"/>
                </a:lnTo>
                <a:lnTo>
                  <a:pt x="2059" y="17675"/>
                </a:lnTo>
                <a:lnTo>
                  <a:pt x="1878" y="17874"/>
                </a:lnTo>
                <a:lnTo>
                  <a:pt x="1679" y="18090"/>
                </a:lnTo>
                <a:lnTo>
                  <a:pt x="1499" y="18307"/>
                </a:lnTo>
                <a:lnTo>
                  <a:pt x="1318" y="18542"/>
                </a:lnTo>
                <a:lnTo>
                  <a:pt x="1156" y="18776"/>
                </a:lnTo>
                <a:lnTo>
                  <a:pt x="993" y="19047"/>
                </a:lnTo>
                <a:lnTo>
                  <a:pt x="831" y="19318"/>
                </a:lnTo>
                <a:lnTo>
                  <a:pt x="705" y="19589"/>
                </a:lnTo>
                <a:lnTo>
                  <a:pt x="578" y="19878"/>
                </a:lnTo>
                <a:lnTo>
                  <a:pt x="452" y="20167"/>
                </a:lnTo>
                <a:lnTo>
                  <a:pt x="361" y="20455"/>
                </a:lnTo>
                <a:lnTo>
                  <a:pt x="271" y="20762"/>
                </a:lnTo>
                <a:lnTo>
                  <a:pt x="199" y="21051"/>
                </a:lnTo>
                <a:lnTo>
                  <a:pt x="127" y="21358"/>
                </a:lnTo>
                <a:lnTo>
                  <a:pt x="91" y="21665"/>
                </a:lnTo>
                <a:lnTo>
                  <a:pt x="55" y="21972"/>
                </a:lnTo>
                <a:lnTo>
                  <a:pt x="18" y="22279"/>
                </a:lnTo>
                <a:lnTo>
                  <a:pt x="0" y="22604"/>
                </a:lnTo>
                <a:lnTo>
                  <a:pt x="0" y="22911"/>
                </a:lnTo>
                <a:lnTo>
                  <a:pt x="18" y="23236"/>
                </a:lnTo>
                <a:lnTo>
                  <a:pt x="37" y="23543"/>
                </a:lnTo>
                <a:lnTo>
                  <a:pt x="109" y="24175"/>
                </a:lnTo>
                <a:lnTo>
                  <a:pt x="217" y="24806"/>
                </a:lnTo>
                <a:lnTo>
                  <a:pt x="361" y="25420"/>
                </a:lnTo>
                <a:lnTo>
                  <a:pt x="542" y="26034"/>
                </a:lnTo>
                <a:lnTo>
                  <a:pt x="777" y="26648"/>
                </a:lnTo>
                <a:lnTo>
                  <a:pt x="1029" y="27244"/>
                </a:lnTo>
                <a:lnTo>
                  <a:pt x="1318" y="27803"/>
                </a:lnTo>
                <a:lnTo>
                  <a:pt x="1643" y="28363"/>
                </a:lnTo>
                <a:lnTo>
                  <a:pt x="66041" y="28363"/>
                </a:lnTo>
                <a:lnTo>
                  <a:pt x="65752" y="27514"/>
                </a:lnTo>
                <a:lnTo>
                  <a:pt x="65427" y="26648"/>
                </a:lnTo>
                <a:lnTo>
                  <a:pt x="65084" y="25799"/>
                </a:lnTo>
                <a:lnTo>
                  <a:pt x="64741" y="24969"/>
                </a:lnTo>
                <a:lnTo>
                  <a:pt x="64380" y="24138"/>
                </a:lnTo>
                <a:lnTo>
                  <a:pt x="64001" y="23308"/>
                </a:lnTo>
                <a:lnTo>
                  <a:pt x="63603" y="22477"/>
                </a:lnTo>
                <a:lnTo>
                  <a:pt x="63206" y="21665"/>
                </a:lnTo>
                <a:lnTo>
                  <a:pt x="62791" y="20853"/>
                </a:lnTo>
                <a:lnTo>
                  <a:pt x="62358" y="20058"/>
                </a:lnTo>
                <a:lnTo>
                  <a:pt x="61906" y="19264"/>
                </a:lnTo>
                <a:lnTo>
                  <a:pt x="61437" y="18488"/>
                </a:lnTo>
                <a:lnTo>
                  <a:pt x="60968" y="17693"/>
                </a:lnTo>
                <a:lnTo>
                  <a:pt x="60480" y="16935"/>
                </a:lnTo>
                <a:lnTo>
                  <a:pt x="59993" y="16177"/>
                </a:lnTo>
                <a:lnTo>
                  <a:pt x="59469" y="15418"/>
                </a:lnTo>
                <a:lnTo>
                  <a:pt x="58946" y="14678"/>
                </a:lnTo>
                <a:lnTo>
                  <a:pt x="58404" y="13938"/>
                </a:lnTo>
                <a:lnTo>
                  <a:pt x="57862" y="13216"/>
                </a:lnTo>
                <a:lnTo>
                  <a:pt x="57303" y="12494"/>
                </a:lnTo>
                <a:lnTo>
                  <a:pt x="56725" y="11790"/>
                </a:lnTo>
                <a:lnTo>
                  <a:pt x="56129" y="11104"/>
                </a:lnTo>
                <a:lnTo>
                  <a:pt x="55534" y="10418"/>
                </a:lnTo>
                <a:lnTo>
                  <a:pt x="54920" y="9750"/>
                </a:lnTo>
                <a:lnTo>
                  <a:pt x="54306" y="9082"/>
                </a:lnTo>
                <a:lnTo>
                  <a:pt x="53674" y="8432"/>
                </a:lnTo>
                <a:lnTo>
                  <a:pt x="53024" y="7782"/>
                </a:lnTo>
                <a:lnTo>
                  <a:pt x="52356" y="7150"/>
                </a:lnTo>
                <a:lnTo>
                  <a:pt x="51688" y="6536"/>
                </a:lnTo>
                <a:lnTo>
                  <a:pt x="51020" y="5922"/>
                </a:lnTo>
                <a:lnTo>
                  <a:pt x="50334" y="5326"/>
                </a:lnTo>
                <a:lnTo>
                  <a:pt x="49630" y="4749"/>
                </a:lnTo>
                <a:lnTo>
                  <a:pt x="48998" y="4243"/>
                </a:lnTo>
                <a:lnTo>
                  <a:pt x="48348" y="3756"/>
                </a:lnTo>
                <a:lnTo>
                  <a:pt x="47698" y="3286"/>
                </a:lnTo>
                <a:lnTo>
                  <a:pt x="47030" y="2817"/>
                </a:lnTo>
                <a:lnTo>
                  <a:pt x="46344" y="2384"/>
                </a:lnTo>
                <a:lnTo>
                  <a:pt x="45640" y="1968"/>
                </a:lnTo>
                <a:lnTo>
                  <a:pt x="44918" y="1589"/>
                </a:lnTo>
                <a:lnTo>
                  <a:pt x="44196" y="1246"/>
                </a:lnTo>
                <a:lnTo>
                  <a:pt x="43456" y="921"/>
                </a:lnTo>
                <a:lnTo>
                  <a:pt x="42715" y="650"/>
                </a:lnTo>
                <a:lnTo>
                  <a:pt x="42336" y="542"/>
                </a:lnTo>
                <a:lnTo>
                  <a:pt x="41957" y="416"/>
                </a:lnTo>
                <a:lnTo>
                  <a:pt x="41578" y="326"/>
                </a:lnTo>
                <a:lnTo>
                  <a:pt x="41199" y="235"/>
                </a:lnTo>
                <a:lnTo>
                  <a:pt x="40820" y="163"/>
                </a:lnTo>
                <a:lnTo>
                  <a:pt x="40423" y="109"/>
                </a:lnTo>
                <a:lnTo>
                  <a:pt x="40043" y="55"/>
                </a:lnTo>
                <a:lnTo>
                  <a:pt x="39646" y="19"/>
                </a:lnTo>
                <a:lnTo>
                  <a:pt x="39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18"/>
          <p:cNvGrpSpPr/>
          <p:nvPr/>
        </p:nvGrpSpPr>
        <p:grpSpPr>
          <a:xfrm>
            <a:off x="8269124" y="4405399"/>
            <a:ext cx="657425" cy="548700"/>
            <a:chOff x="1350550" y="462875"/>
            <a:chExt cx="968225" cy="808100"/>
          </a:xfrm>
        </p:grpSpPr>
        <p:sp>
          <p:nvSpPr>
            <p:cNvPr id="322" name="Google Shape;322;p18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18"/>
          <p:cNvGrpSpPr/>
          <p:nvPr/>
        </p:nvGrpSpPr>
        <p:grpSpPr>
          <a:xfrm>
            <a:off x="281349" y="265149"/>
            <a:ext cx="657425" cy="548700"/>
            <a:chOff x="1350550" y="462875"/>
            <a:chExt cx="968225" cy="808100"/>
          </a:xfrm>
        </p:grpSpPr>
        <p:sp>
          <p:nvSpPr>
            <p:cNvPr id="330" name="Google Shape;330;p18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18"/>
          <p:cNvSpPr/>
          <p:nvPr/>
        </p:nvSpPr>
        <p:spPr>
          <a:xfrm rot="-5400000">
            <a:off x="3720300" y="3752850"/>
            <a:ext cx="371050" cy="2562225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" name="Google Shape;338;p18"/>
          <p:cNvSpPr/>
          <p:nvPr/>
        </p:nvSpPr>
        <p:spPr>
          <a:xfrm rot="10800000" flipH="1">
            <a:off x="4952500" y="-216112"/>
            <a:ext cx="3657600" cy="857575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38709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"/>
          <p:cNvSpPr txBox="1">
            <a:spLocks noGrp="1"/>
          </p:cNvSpPr>
          <p:nvPr>
            <p:ph type="title"/>
          </p:nvPr>
        </p:nvSpPr>
        <p:spPr>
          <a:xfrm>
            <a:off x="1336675" y="2616831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9"/>
          <p:cNvSpPr txBox="1">
            <a:spLocks noGrp="1"/>
          </p:cNvSpPr>
          <p:nvPr>
            <p:ph type="title" idx="2"/>
          </p:nvPr>
        </p:nvSpPr>
        <p:spPr>
          <a:xfrm>
            <a:off x="5064725" y="2616831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9"/>
          <p:cNvSpPr txBox="1">
            <a:spLocks noGrp="1"/>
          </p:cNvSpPr>
          <p:nvPr>
            <p:ph type="subTitle" idx="1"/>
          </p:nvPr>
        </p:nvSpPr>
        <p:spPr>
          <a:xfrm>
            <a:off x="5183225" y="2975094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3" name="Google Shape;343;p19"/>
          <p:cNvSpPr txBox="1">
            <a:spLocks noGrp="1"/>
          </p:cNvSpPr>
          <p:nvPr>
            <p:ph type="subTitle" idx="3"/>
          </p:nvPr>
        </p:nvSpPr>
        <p:spPr>
          <a:xfrm>
            <a:off x="1455175" y="2975094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4" name="Google Shape;344;p19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9"/>
          <p:cNvSpPr/>
          <p:nvPr/>
        </p:nvSpPr>
        <p:spPr>
          <a:xfrm rot="-5400000">
            <a:off x="7737072" y="550266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9"/>
          <p:cNvSpPr/>
          <p:nvPr/>
        </p:nvSpPr>
        <p:spPr>
          <a:xfrm rot="5400000">
            <a:off x="-600514" y="600493"/>
            <a:ext cx="2105057" cy="904071"/>
          </a:xfrm>
          <a:custGeom>
            <a:avLst/>
            <a:gdLst/>
            <a:ahLst/>
            <a:cxnLst/>
            <a:rect l="l" t="t" r="r" b="b"/>
            <a:pathLst>
              <a:path w="66041" h="28363" extrusionOk="0">
                <a:moveTo>
                  <a:pt x="38852" y="1"/>
                </a:moveTo>
                <a:lnTo>
                  <a:pt x="38455" y="19"/>
                </a:lnTo>
                <a:lnTo>
                  <a:pt x="38058" y="55"/>
                </a:lnTo>
                <a:lnTo>
                  <a:pt x="37696" y="91"/>
                </a:lnTo>
                <a:lnTo>
                  <a:pt x="37317" y="145"/>
                </a:lnTo>
                <a:lnTo>
                  <a:pt x="36956" y="199"/>
                </a:lnTo>
                <a:lnTo>
                  <a:pt x="36595" y="289"/>
                </a:lnTo>
                <a:lnTo>
                  <a:pt x="36252" y="380"/>
                </a:lnTo>
                <a:lnTo>
                  <a:pt x="35909" y="470"/>
                </a:lnTo>
                <a:lnTo>
                  <a:pt x="35566" y="578"/>
                </a:lnTo>
                <a:lnTo>
                  <a:pt x="35223" y="705"/>
                </a:lnTo>
                <a:lnTo>
                  <a:pt x="34555" y="975"/>
                </a:lnTo>
                <a:lnTo>
                  <a:pt x="33905" y="1282"/>
                </a:lnTo>
                <a:lnTo>
                  <a:pt x="33273" y="1643"/>
                </a:lnTo>
                <a:lnTo>
                  <a:pt x="32660" y="2023"/>
                </a:lnTo>
                <a:lnTo>
                  <a:pt x="32046" y="2420"/>
                </a:lnTo>
                <a:lnTo>
                  <a:pt x="31450" y="2853"/>
                </a:lnTo>
                <a:lnTo>
                  <a:pt x="30872" y="3322"/>
                </a:lnTo>
                <a:lnTo>
                  <a:pt x="30276" y="3792"/>
                </a:lnTo>
                <a:lnTo>
                  <a:pt x="29717" y="4297"/>
                </a:lnTo>
                <a:lnTo>
                  <a:pt x="29139" y="4803"/>
                </a:lnTo>
                <a:lnTo>
                  <a:pt x="28020" y="5850"/>
                </a:lnTo>
                <a:lnTo>
                  <a:pt x="25763" y="8016"/>
                </a:lnTo>
                <a:lnTo>
                  <a:pt x="24626" y="9064"/>
                </a:lnTo>
                <a:lnTo>
                  <a:pt x="24048" y="9587"/>
                </a:lnTo>
                <a:lnTo>
                  <a:pt x="23452" y="10075"/>
                </a:lnTo>
                <a:lnTo>
                  <a:pt x="22856" y="10562"/>
                </a:lnTo>
                <a:lnTo>
                  <a:pt x="22243" y="11013"/>
                </a:lnTo>
                <a:lnTo>
                  <a:pt x="21629" y="11465"/>
                </a:lnTo>
                <a:lnTo>
                  <a:pt x="20997" y="11880"/>
                </a:lnTo>
                <a:lnTo>
                  <a:pt x="20347" y="12259"/>
                </a:lnTo>
                <a:lnTo>
                  <a:pt x="19697" y="12602"/>
                </a:lnTo>
                <a:lnTo>
                  <a:pt x="19011" y="12927"/>
                </a:lnTo>
                <a:lnTo>
                  <a:pt x="18668" y="13071"/>
                </a:lnTo>
                <a:lnTo>
                  <a:pt x="18307" y="13198"/>
                </a:lnTo>
                <a:lnTo>
                  <a:pt x="17765" y="13396"/>
                </a:lnTo>
                <a:lnTo>
                  <a:pt x="17206" y="13559"/>
                </a:lnTo>
                <a:lnTo>
                  <a:pt x="16646" y="13703"/>
                </a:lnTo>
                <a:lnTo>
                  <a:pt x="16086" y="13830"/>
                </a:lnTo>
                <a:lnTo>
                  <a:pt x="15527" y="13938"/>
                </a:lnTo>
                <a:lnTo>
                  <a:pt x="14949" y="14028"/>
                </a:lnTo>
                <a:lnTo>
                  <a:pt x="13793" y="14173"/>
                </a:lnTo>
                <a:lnTo>
                  <a:pt x="12638" y="14299"/>
                </a:lnTo>
                <a:lnTo>
                  <a:pt x="11483" y="14407"/>
                </a:lnTo>
                <a:lnTo>
                  <a:pt x="10327" y="14516"/>
                </a:lnTo>
                <a:lnTo>
                  <a:pt x="9172" y="14660"/>
                </a:lnTo>
                <a:lnTo>
                  <a:pt x="8594" y="14750"/>
                </a:lnTo>
                <a:lnTo>
                  <a:pt x="8016" y="14859"/>
                </a:lnTo>
                <a:lnTo>
                  <a:pt x="7439" y="14985"/>
                </a:lnTo>
                <a:lnTo>
                  <a:pt x="6861" y="15130"/>
                </a:lnTo>
                <a:lnTo>
                  <a:pt x="6301" y="15292"/>
                </a:lnTo>
                <a:lnTo>
                  <a:pt x="5741" y="15473"/>
                </a:lnTo>
                <a:lnTo>
                  <a:pt x="5200" y="15689"/>
                </a:lnTo>
                <a:lnTo>
                  <a:pt x="4658" y="15924"/>
                </a:lnTo>
                <a:lnTo>
                  <a:pt x="4135" y="16177"/>
                </a:lnTo>
                <a:lnTo>
                  <a:pt x="3629" y="16466"/>
                </a:lnTo>
                <a:lnTo>
                  <a:pt x="3160" y="16772"/>
                </a:lnTo>
                <a:lnTo>
                  <a:pt x="2708" y="17116"/>
                </a:lnTo>
                <a:lnTo>
                  <a:pt x="2275" y="17477"/>
                </a:lnTo>
                <a:lnTo>
                  <a:pt x="2059" y="17675"/>
                </a:lnTo>
                <a:lnTo>
                  <a:pt x="1878" y="17874"/>
                </a:lnTo>
                <a:lnTo>
                  <a:pt x="1679" y="18090"/>
                </a:lnTo>
                <a:lnTo>
                  <a:pt x="1499" y="18307"/>
                </a:lnTo>
                <a:lnTo>
                  <a:pt x="1318" y="18542"/>
                </a:lnTo>
                <a:lnTo>
                  <a:pt x="1156" y="18776"/>
                </a:lnTo>
                <a:lnTo>
                  <a:pt x="993" y="19047"/>
                </a:lnTo>
                <a:lnTo>
                  <a:pt x="831" y="19318"/>
                </a:lnTo>
                <a:lnTo>
                  <a:pt x="705" y="19589"/>
                </a:lnTo>
                <a:lnTo>
                  <a:pt x="578" y="19878"/>
                </a:lnTo>
                <a:lnTo>
                  <a:pt x="452" y="20167"/>
                </a:lnTo>
                <a:lnTo>
                  <a:pt x="361" y="20455"/>
                </a:lnTo>
                <a:lnTo>
                  <a:pt x="271" y="20762"/>
                </a:lnTo>
                <a:lnTo>
                  <a:pt x="199" y="21051"/>
                </a:lnTo>
                <a:lnTo>
                  <a:pt x="127" y="21358"/>
                </a:lnTo>
                <a:lnTo>
                  <a:pt x="91" y="21665"/>
                </a:lnTo>
                <a:lnTo>
                  <a:pt x="55" y="21972"/>
                </a:lnTo>
                <a:lnTo>
                  <a:pt x="18" y="22279"/>
                </a:lnTo>
                <a:lnTo>
                  <a:pt x="0" y="22604"/>
                </a:lnTo>
                <a:lnTo>
                  <a:pt x="0" y="22911"/>
                </a:lnTo>
                <a:lnTo>
                  <a:pt x="18" y="23236"/>
                </a:lnTo>
                <a:lnTo>
                  <a:pt x="37" y="23543"/>
                </a:lnTo>
                <a:lnTo>
                  <a:pt x="109" y="24175"/>
                </a:lnTo>
                <a:lnTo>
                  <a:pt x="217" y="24806"/>
                </a:lnTo>
                <a:lnTo>
                  <a:pt x="361" y="25420"/>
                </a:lnTo>
                <a:lnTo>
                  <a:pt x="542" y="26034"/>
                </a:lnTo>
                <a:lnTo>
                  <a:pt x="777" y="26648"/>
                </a:lnTo>
                <a:lnTo>
                  <a:pt x="1029" y="27244"/>
                </a:lnTo>
                <a:lnTo>
                  <a:pt x="1318" y="27803"/>
                </a:lnTo>
                <a:lnTo>
                  <a:pt x="1643" y="28363"/>
                </a:lnTo>
                <a:lnTo>
                  <a:pt x="66041" y="28363"/>
                </a:lnTo>
                <a:lnTo>
                  <a:pt x="65752" y="27514"/>
                </a:lnTo>
                <a:lnTo>
                  <a:pt x="65427" y="26648"/>
                </a:lnTo>
                <a:lnTo>
                  <a:pt x="65084" y="25799"/>
                </a:lnTo>
                <a:lnTo>
                  <a:pt x="64741" y="24969"/>
                </a:lnTo>
                <a:lnTo>
                  <a:pt x="64380" y="24138"/>
                </a:lnTo>
                <a:lnTo>
                  <a:pt x="64001" y="23308"/>
                </a:lnTo>
                <a:lnTo>
                  <a:pt x="63603" y="22477"/>
                </a:lnTo>
                <a:lnTo>
                  <a:pt x="63206" y="21665"/>
                </a:lnTo>
                <a:lnTo>
                  <a:pt x="62791" y="20853"/>
                </a:lnTo>
                <a:lnTo>
                  <a:pt x="62358" y="20058"/>
                </a:lnTo>
                <a:lnTo>
                  <a:pt x="61906" y="19264"/>
                </a:lnTo>
                <a:lnTo>
                  <a:pt x="61437" y="18488"/>
                </a:lnTo>
                <a:lnTo>
                  <a:pt x="60968" y="17693"/>
                </a:lnTo>
                <a:lnTo>
                  <a:pt x="60480" y="16935"/>
                </a:lnTo>
                <a:lnTo>
                  <a:pt x="59993" y="16177"/>
                </a:lnTo>
                <a:lnTo>
                  <a:pt x="59469" y="15418"/>
                </a:lnTo>
                <a:lnTo>
                  <a:pt x="58946" y="14678"/>
                </a:lnTo>
                <a:lnTo>
                  <a:pt x="58404" y="13938"/>
                </a:lnTo>
                <a:lnTo>
                  <a:pt x="57862" y="13216"/>
                </a:lnTo>
                <a:lnTo>
                  <a:pt x="57303" y="12494"/>
                </a:lnTo>
                <a:lnTo>
                  <a:pt x="56725" y="11790"/>
                </a:lnTo>
                <a:lnTo>
                  <a:pt x="56129" y="11104"/>
                </a:lnTo>
                <a:lnTo>
                  <a:pt x="55534" y="10418"/>
                </a:lnTo>
                <a:lnTo>
                  <a:pt x="54920" y="9750"/>
                </a:lnTo>
                <a:lnTo>
                  <a:pt x="54306" y="9082"/>
                </a:lnTo>
                <a:lnTo>
                  <a:pt x="53674" y="8432"/>
                </a:lnTo>
                <a:lnTo>
                  <a:pt x="53024" y="7782"/>
                </a:lnTo>
                <a:lnTo>
                  <a:pt x="52356" y="7150"/>
                </a:lnTo>
                <a:lnTo>
                  <a:pt x="51688" y="6536"/>
                </a:lnTo>
                <a:lnTo>
                  <a:pt x="51020" y="5922"/>
                </a:lnTo>
                <a:lnTo>
                  <a:pt x="50334" y="5326"/>
                </a:lnTo>
                <a:lnTo>
                  <a:pt x="49630" y="4749"/>
                </a:lnTo>
                <a:lnTo>
                  <a:pt x="48998" y="4243"/>
                </a:lnTo>
                <a:lnTo>
                  <a:pt x="48348" y="3756"/>
                </a:lnTo>
                <a:lnTo>
                  <a:pt x="47698" y="3286"/>
                </a:lnTo>
                <a:lnTo>
                  <a:pt x="47030" y="2817"/>
                </a:lnTo>
                <a:lnTo>
                  <a:pt x="46344" y="2384"/>
                </a:lnTo>
                <a:lnTo>
                  <a:pt x="45640" y="1968"/>
                </a:lnTo>
                <a:lnTo>
                  <a:pt x="44918" y="1589"/>
                </a:lnTo>
                <a:lnTo>
                  <a:pt x="44196" y="1246"/>
                </a:lnTo>
                <a:lnTo>
                  <a:pt x="43456" y="921"/>
                </a:lnTo>
                <a:lnTo>
                  <a:pt x="42715" y="650"/>
                </a:lnTo>
                <a:lnTo>
                  <a:pt x="42336" y="542"/>
                </a:lnTo>
                <a:lnTo>
                  <a:pt x="41957" y="416"/>
                </a:lnTo>
                <a:lnTo>
                  <a:pt x="41578" y="326"/>
                </a:lnTo>
                <a:lnTo>
                  <a:pt x="41199" y="235"/>
                </a:lnTo>
                <a:lnTo>
                  <a:pt x="40820" y="163"/>
                </a:lnTo>
                <a:lnTo>
                  <a:pt x="40423" y="109"/>
                </a:lnTo>
                <a:lnTo>
                  <a:pt x="40043" y="55"/>
                </a:lnTo>
                <a:lnTo>
                  <a:pt x="39646" y="19"/>
                </a:lnTo>
                <a:lnTo>
                  <a:pt x="39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9"/>
          <p:cNvSpPr/>
          <p:nvPr/>
        </p:nvSpPr>
        <p:spPr>
          <a:xfrm rot="-3183131">
            <a:off x="6937310" y="3395580"/>
            <a:ext cx="3657677" cy="857593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" name="Google Shape;348;p19"/>
          <p:cNvSpPr/>
          <p:nvPr/>
        </p:nvSpPr>
        <p:spPr>
          <a:xfrm rot="10800000" flipH="1">
            <a:off x="0" y="4735875"/>
            <a:ext cx="9144000" cy="407631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62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017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0" name="Google Shape;20;p4"/>
          <p:cNvCxnSpPr/>
          <p:nvPr/>
        </p:nvCxnSpPr>
        <p:spPr>
          <a:xfrm>
            <a:off x="0" y="4599425"/>
            <a:ext cx="916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"/>
          <p:cNvSpPr txBox="1">
            <a:spLocks noGrp="1"/>
          </p:cNvSpPr>
          <p:nvPr>
            <p:ph type="body" idx="1"/>
          </p:nvPr>
        </p:nvSpPr>
        <p:spPr>
          <a:xfrm>
            <a:off x="794950" y="2165350"/>
            <a:ext cx="3749400" cy="22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351" name="Google Shape;351;p20"/>
          <p:cNvSpPr txBox="1">
            <a:spLocks noGrp="1"/>
          </p:cNvSpPr>
          <p:nvPr>
            <p:ph type="body" idx="2"/>
          </p:nvPr>
        </p:nvSpPr>
        <p:spPr>
          <a:xfrm>
            <a:off x="4599650" y="2165350"/>
            <a:ext cx="3749400" cy="22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0"/>
          <p:cNvSpPr txBox="1">
            <a:spLocks noGrp="1"/>
          </p:cNvSpPr>
          <p:nvPr>
            <p:ph type="subTitle" idx="3"/>
          </p:nvPr>
        </p:nvSpPr>
        <p:spPr>
          <a:xfrm>
            <a:off x="2142350" y="1472184"/>
            <a:ext cx="4709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4" name="Google Shape;354;p20"/>
          <p:cNvSpPr/>
          <p:nvPr/>
        </p:nvSpPr>
        <p:spPr>
          <a:xfrm flipH="1">
            <a:off x="7650163" y="4458650"/>
            <a:ext cx="1561223" cy="693000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0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0"/>
          <p:cNvGrpSpPr/>
          <p:nvPr/>
        </p:nvGrpSpPr>
        <p:grpSpPr>
          <a:xfrm>
            <a:off x="8268249" y="265149"/>
            <a:ext cx="657425" cy="548700"/>
            <a:chOff x="1350550" y="462875"/>
            <a:chExt cx="968225" cy="808100"/>
          </a:xfrm>
        </p:grpSpPr>
        <p:sp>
          <p:nvSpPr>
            <p:cNvPr id="357" name="Google Shape;357;p20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0"/>
          <p:cNvSpPr/>
          <p:nvPr/>
        </p:nvSpPr>
        <p:spPr>
          <a:xfrm>
            <a:off x="5807075" y="4565438"/>
            <a:ext cx="3657600" cy="857575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944346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1"/>
          <p:cNvSpPr txBox="1">
            <a:spLocks noGrp="1"/>
          </p:cNvSpPr>
          <p:nvPr>
            <p:ph type="title"/>
          </p:nvPr>
        </p:nvSpPr>
        <p:spPr>
          <a:xfrm>
            <a:off x="834151" y="2757967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7" name="Google Shape;367;p21"/>
          <p:cNvSpPr txBox="1">
            <a:spLocks noGrp="1"/>
          </p:cNvSpPr>
          <p:nvPr>
            <p:ph type="subTitle" idx="1"/>
          </p:nvPr>
        </p:nvSpPr>
        <p:spPr>
          <a:xfrm>
            <a:off x="834151" y="3123727"/>
            <a:ext cx="21753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21"/>
          <p:cNvSpPr txBox="1">
            <a:spLocks noGrp="1"/>
          </p:cNvSpPr>
          <p:nvPr>
            <p:ph type="title" idx="2"/>
          </p:nvPr>
        </p:nvSpPr>
        <p:spPr>
          <a:xfrm>
            <a:off x="3486588" y="2757967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9" name="Google Shape;369;p21"/>
          <p:cNvSpPr txBox="1">
            <a:spLocks noGrp="1"/>
          </p:cNvSpPr>
          <p:nvPr>
            <p:ph type="subTitle" idx="3"/>
          </p:nvPr>
        </p:nvSpPr>
        <p:spPr>
          <a:xfrm>
            <a:off x="3486588" y="3123727"/>
            <a:ext cx="21753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1"/>
          <p:cNvSpPr txBox="1">
            <a:spLocks noGrp="1"/>
          </p:cNvSpPr>
          <p:nvPr>
            <p:ph type="title" idx="4"/>
          </p:nvPr>
        </p:nvSpPr>
        <p:spPr>
          <a:xfrm>
            <a:off x="6134549" y="2757967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1" name="Google Shape;371;p21"/>
          <p:cNvSpPr txBox="1">
            <a:spLocks noGrp="1"/>
          </p:cNvSpPr>
          <p:nvPr>
            <p:ph type="subTitle" idx="5"/>
          </p:nvPr>
        </p:nvSpPr>
        <p:spPr>
          <a:xfrm>
            <a:off x="6134549" y="3123727"/>
            <a:ext cx="21753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1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1"/>
          <p:cNvSpPr/>
          <p:nvPr/>
        </p:nvSpPr>
        <p:spPr>
          <a:xfrm rot="-5400000">
            <a:off x="7759572" y="541991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1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1"/>
          <p:cNvGrpSpPr/>
          <p:nvPr/>
        </p:nvGrpSpPr>
        <p:grpSpPr>
          <a:xfrm rot="2970597">
            <a:off x="814917" y="18470"/>
            <a:ext cx="682885" cy="926814"/>
            <a:chOff x="8029106" y="3994118"/>
            <a:chExt cx="682902" cy="926836"/>
          </a:xfrm>
        </p:grpSpPr>
        <p:sp>
          <p:nvSpPr>
            <p:cNvPr id="376" name="Google Shape;376;p21"/>
            <p:cNvSpPr/>
            <p:nvPr/>
          </p:nvSpPr>
          <p:spPr>
            <a:xfrm>
              <a:off x="8029106" y="4446229"/>
              <a:ext cx="315471" cy="203118"/>
            </a:xfrm>
            <a:custGeom>
              <a:avLst/>
              <a:gdLst/>
              <a:ahLst/>
              <a:cxnLst/>
              <a:rect l="l" t="t" r="r" b="b"/>
              <a:pathLst>
                <a:path w="9850" h="6342" extrusionOk="0">
                  <a:moveTo>
                    <a:pt x="2181" y="1"/>
                  </a:moveTo>
                  <a:cubicBezTo>
                    <a:pt x="1340" y="1"/>
                    <a:pt x="477" y="445"/>
                    <a:pt x="214" y="1233"/>
                  </a:cubicBezTo>
                  <a:cubicBezTo>
                    <a:pt x="0" y="1928"/>
                    <a:pt x="304" y="2714"/>
                    <a:pt x="821" y="3213"/>
                  </a:cubicBezTo>
                  <a:cubicBezTo>
                    <a:pt x="1339" y="3731"/>
                    <a:pt x="1999" y="4052"/>
                    <a:pt x="2677" y="4355"/>
                  </a:cubicBezTo>
                  <a:cubicBezTo>
                    <a:pt x="3819" y="4873"/>
                    <a:pt x="4925" y="5390"/>
                    <a:pt x="6067" y="5890"/>
                  </a:cubicBezTo>
                  <a:cubicBezTo>
                    <a:pt x="6580" y="6116"/>
                    <a:pt x="7105" y="6342"/>
                    <a:pt x="7643" y="6342"/>
                  </a:cubicBezTo>
                  <a:cubicBezTo>
                    <a:pt x="7742" y="6342"/>
                    <a:pt x="7841" y="6334"/>
                    <a:pt x="7940" y="6318"/>
                  </a:cubicBezTo>
                  <a:cubicBezTo>
                    <a:pt x="9850" y="5943"/>
                    <a:pt x="9635" y="3195"/>
                    <a:pt x="8226" y="2375"/>
                  </a:cubicBezTo>
                  <a:cubicBezTo>
                    <a:pt x="7476" y="1928"/>
                    <a:pt x="6549" y="1661"/>
                    <a:pt x="5746" y="1268"/>
                  </a:cubicBezTo>
                  <a:cubicBezTo>
                    <a:pt x="4639" y="769"/>
                    <a:pt x="3462" y="37"/>
                    <a:pt x="2231" y="1"/>
                  </a:cubicBezTo>
                  <a:cubicBezTo>
                    <a:pt x="2214" y="1"/>
                    <a:pt x="2198" y="1"/>
                    <a:pt x="2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8391959" y="4351944"/>
              <a:ext cx="168625" cy="114883"/>
            </a:xfrm>
            <a:custGeom>
              <a:avLst/>
              <a:gdLst/>
              <a:ahLst/>
              <a:cxnLst/>
              <a:rect l="l" t="t" r="r" b="b"/>
              <a:pathLst>
                <a:path w="5265" h="3587" extrusionOk="0">
                  <a:moveTo>
                    <a:pt x="1209" y="0"/>
                  </a:moveTo>
                  <a:cubicBezTo>
                    <a:pt x="762" y="0"/>
                    <a:pt x="296" y="198"/>
                    <a:pt x="125" y="626"/>
                  </a:cubicBezTo>
                  <a:cubicBezTo>
                    <a:pt x="0" y="1001"/>
                    <a:pt x="125" y="1429"/>
                    <a:pt x="393" y="1714"/>
                  </a:cubicBezTo>
                  <a:cubicBezTo>
                    <a:pt x="661" y="2018"/>
                    <a:pt x="1017" y="2214"/>
                    <a:pt x="1374" y="2392"/>
                  </a:cubicBezTo>
                  <a:cubicBezTo>
                    <a:pt x="1981" y="2696"/>
                    <a:pt x="2588" y="3017"/>
                    <a:pt x="3194" y="3302"/>
                  </a:cubicBezTo>
                  <a:cubicBezTo>
                    <a:pt x="3450" y="3438"/>
                    <a:pt x="3745" y="3586"/>
                    <a:pt x="4034" y="3586"/>
                  </a:cubicBezTo>
                  <a:cubicBezTo>
                    <a:pt x="4087" y="3586"/>
                    <a:pt x="4141" y="3581"/>
                    <a:pt x="4193" y="3570"/>
                  </a:cubicBezTo>
                  <a:cubicBezTo>
                    <a:pt x="5264" y="3409"/>
                    <a:pt x="5193" y="1928"/>
                    <a:pt x="4461" y="1429"/>
                  </a:cubicBezTo>
                  <a:cubicBezTo>
                    <a:pt x="4051" y="1161"/>
                    <a:pt x="3569" y="1001"/>
                    <a:pt x="3123" y="787"/>
                  </a:cubicBezTo>
                  <a:cubicBezTo>
                    <a:pt x="2570" y="483"/>
                    <a:pt x="1945" y="55"/>
                    <a:pt x="1267" y="1"/>
                  </a:cubicBezTo>
                  <a:cubicBezTo>
                    <a:pt x="1248" y="1"/>
                    <a:pt x="1229" y="0"/>
                    <a:pt x="1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8047392" y="4186114"/>
              <a:ext cx="176600" cy="125580"/>
            </a:xfrm>
            <a:custGeom>
              <a:avLst/>
              <a:gdLst/>
              <a:ahLst/>
              <a:cxnLst/>
              <a:rect l="l" t="t" r="r" b="b"/>
              <a:pathLst>
                <a:path w="5514" h="3921" extrusionOk="0">
                  <a:moveTo>
                    <a:pt x="1277" y="1"/>
                  </a:moveTo>
                  <a:cubicBezTo>
                    <a:pt x="812" y="1"/>
                    <a:pt x="342" y="200"/>
                    <a:pt x="161" y="612"/>
                  </a:cubicBezTo>
                  <a:cubicBezTo>
                    <a:pt x="0" y="986"/>
                    <a:pt x="143" y="1468"/>
                    <a:pt x="411" y="1789"/>
                  </a:cubicBezTo>
                  <a:cubicBezTo>
                    <a:pt x="678" y="2128"/>
                    <a:pt x="1053" y="2325"/>
                    <a:pt x="1428" y="2539"/>
                  </a:cubicBezTo>
                  <a:cubicBezTo>
                    <a:pt x="2052" y="2896"/>
                    <a:pt x="2677" y="3217"/>
                    <a:pt x="3301" y="3574"/>
                  </a:cubicBezTo>
                  <a:cubicBezTo>
                    <a:pt x="3604" y="3733"/>
                    <a:pt x="3921" y="3921"/>
                    <a:pt x="4253" y="3921"/>
                  </a:cubicBezTo>
                  <a:cubicBezTo>
                    <a:pt x="4292" y="3921"/>
                    <a:pt x="4332" y="3918"/>
                    <a:pt x="4372" y="3913"/>
                  </a:cubicBezTo>
                  <a:cubicBezTo>
                    <a:pt x="5514" y="3806"/>
                    <a:pt x="5496" y="2200"/>
                    <a:pt x="4729" y="1664"/>
                  </a:cubicBezTo>
                  <a:cubicBezTo>
                    <a:pt x="4300" y="1379"/>
                    <a:pt x="3801" y="1165"/>
                    <a:pt x="3355" y="897"/>
                  </a:cubicBezTo>
                  <a:cubicBezTo>
                    <a:pt x="2730" y="576"/>
                    <a:pt x="2106" y="76"/>
                    <a:pt x="1392" y="5"/>
                  </a:cubicBezTo>
                  <a:cubicBezTo>
                    <a:pt x="1354" y="2"/>
                    <a:pt x="1315" y="1"/>
                    <a:pt x="1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8159964" y="4817698"/>
              <a:ext cx="160618" cy="103257"/>
            </a:xfrm>
            <a:custGeom>
              <a:avLst/>
              <a:gdLst/>
              <a:ahLst/>
              <a:cxnLst/>
              <a:rect l="l" t="t" r="r" b="b"/>
              <a:pathLst>
                <a:path w="5015" h="3224" extrusionOk="0">
                  <a:moveTo>
                    <a:pt x="1124" y="0"/>
                  </a:moveTo>
                  <a:cubicBezTo>
                    <a:pt x="696" y="0"/>
                    <a:pt x="232" y="232"/>
                    <a:pt x="107" y="625"/>
                  </a:cubicBezTo>
                  <a:cubicBezTo>
                    <a:pt x="0" y="982"/>
                    <a:pt x="143" y="1356"/>
                    <a:pt x="411" y="1642"/>
                  </a:cubicBezTo>
                  <a:cubicBezTo>
                    <a:pt x="678" y="1909"/>
                    <a:pt x="1017" y="2052"/>
                    <a:pt x="1356" y="2213"/>
                  </a:cubicBezTo>
                  <a:cubicBezTo>
                    <a:pt x="1927" y="2480"/>
                    <a:pt x="2498" y="2730"/>
                    <a:pt x="3069" y="2998"/>
                  </a:cubicBezTo>
                  <a:cubicBezTo>
                    <a:pt x="3312" y="3104"/>
                    <a:pt x="3594" y="3223"/>
                    <a:pt x="3882" y="3223"/>
                  </a:cubicBezTo>
                  <a:cubicBezTo>
                    <a:pt x="3932" y="3223"/>
                    <a:pt x="3982" y="3220"/>
                    <a:pt x="4033" y="3212"/>
                  </a:cubicBezTo>
                  <a:cubicBezTo>
                    <a:pt x="5014" y="3033"/>
                    <a:pt x="4871" y="1642"/>
                    <a:pt x="4193" y="1231"/>
                  </a:cubicBezTo>
                  <a:cubicBezTo>
                    <a:pt x="3801" y="1017"/>
                    <a:pt x="3337" y="874"/>
                    <a:pt x="2944" y="678"/>
                  </a:cubicBezTo>
                  <a:cubicBezTo>
                    <a:pt x="2356" y="393"/>
                    <a:pt x="1749" y="0"/>
                    <a:pt x="11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8439966" y="3994118"/>
              <a:ext cx="272042" cy="203791"/>
            </a:xfrm>
            <a:custGeom>
              <a:avLst/>
              <a:gdLst/>
              <a:ahLst/>
              <a:cxnLst/>
              <a:rect l="l" t="t" r="r" b="b"/>
              <a:pathLst>
                <a:path w="8494" h="6363" extrusionOk="0">
                  <a:moveTo>
                    <a:pt x="1931" y="1"/>
                  </a:moveTo>
                  <a:cubicBezTo>
                    <a:pt x="1257" y="1"/>
                    <a:pt x="578" y="294"/>
                    <a:pt x="286" y="879"/>
                  </a:cubicBezTo>
                  <a:cubicBezTo>
                    <a:pt x="0" y="1468"/>
                    <a:pt x="179" y="2217"/>
                    <a:pt x="571" y="2717"/>
                  </a:cubicBezTo>
                  <a:cubicBezTo>
                    <a:pt x="982" y="3252"/>
                    <a:pt x="1553" y="3609"/>
                    <a:pt x="2106" y="3966"/>
                  </a:cubicBezTo>
                  <a:cubicBezTo>
                    <a:pt x="3069" y="4573"/>
                    <a:pt x="4015" y="5161"/>
                    <a:pt x="4960" y="5750"/>
                  </a:cubicBezTo>
                  <a:cubicBezTo>
                    <a:pt x="5425" y="6049"/>
                    <a:pt x="5935" y="6363"/>
                    <a:pt x="6477" y="6363"/>
                  </a:cubicBezTo>
                  <a:cubicBezTo>
                    <a:pt x="6519" y="6363"/>
                    <a:pt x="6560" y="6361"/>
                    <a:pt x="6602" y="6357"/>
                  </a:cubicBezTo>
                  <a:cubicBezTo>
                    <a:pt x="8386" y="6250"/>
                    <a:pt x="8493" y="3752"/>
                    <a:pt x="7334" y="2860"/>
                  </a:cubicBezTo>
                  <a:cubicBezTo>
                    <a:pt x="6709" y="2360"/>
                    <a:pt x="5906" y="2003"/>
                    <a:pt x="5228" y="1593"/>
                  </a:cubicBezTo>
                  <a:cubicBezTo>
                    <a:pt x="4336" y="986"/>
                    <a:pt x="3355" y="183"/>
                    <a:pt x="2248" y="23"/>
                  </a:cubicBezTo>
                  <a:cubicBezTo>
                    <a:pt x="2144" y="8"/>
                    <a:pt x="2038" y="1"/>
                    <a:pt x="19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21"/>
          <p:cNvGrpSpPr/>
          <p:nvPr/>
        </p:nvGrpSpPr>
        <p:grpSpPr>
          <a:xfrm rot="2970597">
            <a:off x="8145992" y="4230270"/>
            <a:ext cx="682885" cy="926814"/>
            <a:chOff x="8029106" y="3994118"/>
            <a:chExt cx="682902" cy="926836"/>
          </a:xfrm>
        </p:grpSpPr>
        <p:sp>
          <p:nvSpPr>
            <p:cNvPr id="382" name="Google Shape;382;p21"/>
            <p:cNvSpPr/>
            <p:nvPr/>
          </p:nvSpPr>
          <p:spPr>
            <a:xfrm>
              <a:off x="8029106" y="4446229"/>
              <a:ext cx="315471" cy="203118"/>
            </a:xfrm>
            <a:custGeom>
              <a:avLst/>
              <a:gdLst/>
              <a:ahLst/>
              <a:cxnLst/>
              <a:rect l="l" t="t" r="r" b="b"/>
              <a:pathLst>
                <a:path w="9850" h="6342" extrusionOk="0">
                  <a:moveTo>
                    <a:pt x="2181" y="1"/>
                  </a:moveTo>
                  <a:cubicBezTo>
                    <a:pt x="1340" y="1"/>
                    <a:pt x="477" y="445"/>
                    <a:pt x="214" y="1233"/>
                  </a:cubicBezTo>
                  <a:cubicBezTo>
                    <a:pt x="0" y="1928"/>
                    <a:pt x="304" y="2714"/>
                    <a:pt x="821" y="3213"/>
                  </a:cubicBezTo>
                  <a:cubicBezTo>
                    <a:pt x="1339" y="3731"/>
                    <a:pt x="1999" y="4052"/>
                    <a:pt x="2677" y="4355"/>
                  </a:cubicBezTo>
                  <a:cubicBezTo>
                    <a:pt x="3819" y="4873"/>
                    <a:pt x="4925" y="5390"/>
                    <a:pt x="6067" y="5890"/>
                  </a:cubicBezTo>
                  <a:cubicBezTo>
                    <a:pt x="6580" y="6116"/>
                    <a:pt x="7105" y="6342"/>
                    <a:pt x="7643" y="6342"/>
                  </a:cubicBezTo>
                  <a:cubicBezTo>
                    <a:pt x="7742" y="6342"/>
                    <a:pt x="7841" y="6334"/>
                    <a:pt x="7940" y="6318"/>
                  </a:cubicBezTo>
                  <a:cubicBezTo>
                    <a:pt x="9850" y="5943"/>
                    <a:pt x="9635" y="3195"/>
                    <a:pt x="8226" y="2375"/>
                  </a:cubicBezTo>
                  <a:cubicBezTo>
                    <a:pt x="7476" y="1928"/>
                    <a:pt x="6549" y="1661"/>
                    <a:pt x="5746" y="1268"/>
                  </a:cubicBezTo>
                  <a:cubicBezTo>
                    <a:pt x="4639" y="769"/>
                    <a:pt x="3462" y="37"/>
                    <a:pt x="2231" y="1"/>
                  </a:cubicBezTo>
                  <a:cubicBezTo>
                    <a:pt x="2214" y="1"/>
                    <a:pt x="2198" y="1"/>
                    <a:pt x="2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8391959" y="4351944"/>
              <a:ext cx="168625" cy="114883"/>
            </a:xfrm>
            <a:custGeom>
              <a:avLst/>
              <a:gdLst/>
              <a:ahLst/>
              <a:cxnLst/>
              <a:rect l="l" t="t" r="r" b="b"/>
              <a:pathLst>
                <a:path w="5265" h="3587" extrusionOk="0">
                  <a:moveTo>
                    <a:pt x="1209" y="0"/>
                  </a:moveTo>
                  <a:cubicBezTo>
                    <a:pt x="762" y="0"/>
                    <a:pt x="296" y="198"/>
                    <a:pt x="125" y="626"/>
                  </a:cubicBezTo>
                  <a:cubicBezTo>
                    <a:pt x="0" y="1001"/>
                    <a:pt x="125" y="1429"/>
                    <a:pt x="393" y="1714"/>
                  </a:cubicBezTo>
                  <a:cubicBezTo>
                    <a:pt x="661" y="2018"/>
                    <a:pt x="1017" y="2214"/>
                    <a:pt x="1374" y="2392"/>
                  </a:cubicBezTo>
                  <a:cubicBezTo>
                    <a:pt x="1981" y="2696"/>
                    <a:pt x="2588" y="3017"/>
                    <a:pt x="3194" y="3302"/>
                  </a:cubicBezTo>
                  <a:cubicBezTo>
                    <a:pt x="3450" y="3438"/>
                    <a:pt x="3745" y="3586"/>
                    <a:pt x="4034" y="3586"/>
                  </a:cubicBezTo>
                  <a:cubicBezTo>
                    <a:pt x="4087" y="3586"/>
                    <a:pt x="4141" y="3581"/>
                    <a:pt x="4193" y="3570"/>
                  </a:cubicBezTo>
                  <a:cubicBezTo>
                    <a:pt x="5264" y="3409"/>
                    <a:pt x="5193" y="1928"/>
                    <a:pt x="4461" y="1429"/>
                  </a:cubicBezTo>
                  <a:cubicBezTo>
                    <a:pt x="4051" y="1161"/>
                    <a:pt x="3569" y="1001"/>
                    <a:pt x="3123" y="787"/>
                  </a:cubicBezTo>
                  <a:cubicBezTo>
                    <a:pt x="2570" y="483"/>
                    <a:pt x="1945" y="55"/>
                    <a:pt x="1267" y="1"/>
                  </a:cubicBezTo>
                  <a:cubicBezTo>
                    <a:pt x="1248" y="1"/>
                    <a:pt x="1229" y="0"/>
                    <a:pt x="1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8047392" y="4186114"/>
              <a:ext cx="176600" cy="125580"/>
            </a:xfrm>
            <a:custGeom>
              <a:avLst/>
              <a:gdLst/>
              <a:ahLst/>
              <a:cxnLst/>
              <a:rect l="l" t="t" r="r" b="b"/>
              <a:pathLst>
                <a:path w="5514" h="3921" extrusionOk="0">
                  <a:moveTo>
                    <a:pt x="1277" y="1"/>
                  </a:moveTo>
                  <a:cubicBezTo>
                    <a:pt x="812" y="1"/>
                    <a:pt x="342" y="200"/>
                    <a:pt x="161" y="612"/>
                  </a:cubicBezTo>
                  <a:cubicBezTo>
                    <a:pt x="0" y="986"/>
                    <a:pt x="143" y="1468"/>
                    <a:pt x="411" y="1789"/>
                  </a:cubicBezTo>
                  <a:cubicBezTo>
                    <a:pt x="678" y="2128"/>
                    <a:pt x="1053" y="2325"/>
                    <a:pt x="1428" y="2539"/>
                  </a:cubicBezTo>
                  <a:cubicBezTo>
                    <a:pt x="2052" y="2896"/>
                    <a:pt x="2677" y="3217"/>
                    <a:pt x="3301" y="3574"/>
                  </a:cubicBezTo>
                  <a:cubicBezTo>
                    <a:pt x="3604" y="3733"/>
                    <a:pt x="3921" y="3921"/>
                    <a:pt x="4253" y="3921"/>
                  </a:cubicBezTo>
                  <a:cubicBezTo>
                    <a:pt x="4292" y="3921"/>
                    <a:pt x="4332" y="3918"/>
                    <a:pt x="4372" y="3913"/>
                  </a:cubicBezTo>
                  <a:cubicBezTo>
                    <a:pt x="5514" y="3806"/>
                    <a:pt x="5496" y="2200"/>
                    <a:pt x="4729" y="1664"/>
                  </a:cubicBezTo>
                  <a:cubicBezTo>
                    <a:pt x="4300" y="1379"/>
                    <a:pt x="3801" y="1165"/>
                    <a:pt x="3355" y="897"/>
                  </a:cubicBezTo>
                  <a:cubicBezTo>
                    <a:pt x="2730" y="576"/>
                    <a:pt x="2106" y="76"/>
                    <a:pt x="1392" y="5"/>
                  </a:cubicBezTo>
                  <a:cubicBezTo>
                    <a:pt x="1354" y="2"/>
                    <a:pt x="1315" y="1"/>
                    <a:pt x="1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8159964" y="4817698"/>
              <a:ext cx="160618" cy="103257"/>
            </a:xfrm>
            <a:custGeom>
              <a:avLst/>
              <a:gdLst/>
              <a:ahLst/>
              <a:cxnLst/>
              <a:rect l="l" t="t" r="r" b="b"/>
              <a:pathLst>
                <a:path w="5015" h="3224" extrusionOk="0">
                  <a:moveTo>
                    <a:pt x="1124" y="0"/>
                  </a:moveTo>
                  <a:cubicBezTo>
                    <a:pt x="696" y="0"/>
                    <a:pt x="232" y="232"/>
                    <a:pt x="107" y="625"/>
                  </a:cubicBezTo>
                  <a:cubicBezTo>
                    <a:pt x="0" y="982"/>
                    <a:pt x="143" y="1356"/>
                    <a:pt x="411" y="1642"/>
                  </a:cubicBezTo>
                  <a:cubicBezTo>
                    <a:pt x="678" y="1909"/>
                    <a:pt x="1017" y="2052"/>
                    <a:pt x="1356" y="2213"/>
                  </a:cubicBezTo>
                  <a:cubicBezTo>
                    <a:pt x="1927" y="2480"/>
                    <a:pt x="2498" y="2730"/>
                    <a:pt x="3069" y="2998"/>
                  </a:cubicBezTo>
                  <a:cubicBezTo>
                    <a:pt x="3312" y="3104"/>
                    <a:pt x="3594" y="3223"/>
                    <a:pt x="3882" y="3223"/>
                  </a:cubicBezTo>
                  <a:cubicBezTo>
                    <a:pt x="3932" y="3223"/>
                    <a:pt x="3982" y="3220"/>
                    <a:pt x="4033" y="3212"/>
                  </a:cubicBezTo>
                  <a:cubicBezTo>
                    <a:pt x="5014" y="3033"/>
                    <a:pt x="4871" y="1642"/>
                    <a:pt x="4193" y="1231"/>
                  </a:cubicBezTo>
                  <a:cubicBezTo>
                    <a:pt x="3801" y="1017"/>
                    <a:pt x="3337" y="874"/>
                    <a:pt x="2944" y="678"/>
                  </a:cubicBezTo>
                  <a:cubicBezTo>
                    <a:pt x="2356" y="393"/>
                    <a:pt x="1749" y="0"/>
                    <a:pt x="11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8439966" y="3994118"/>
              <a:ext cx="272042" cy="203791"/>
            </a:xfrm>
            <a:custGeom>
              <a:avLst/>
              <a:gdLst/>
              <a:ahLst/>
              <a:cxnLst/>
              <a:rect l="l" t="t" r="r" b="b"/>
              <a:pathLst>
                <a:path w="8494" h="6363" extrusionOk="0">
                  <a:moveTo>
                    <a:pt x="1931" y="1"/>
                  </a:moveTo>
                  <a:cubicBezTo>
                    <a:pt x="1257" y="1"/>
                    <a:pt x="578" y="294"/>
                    <a:pt x="286" y="879"/>
                  </a:cubicBezTo>
                  <a:cubicBezTo>
                    <a:pt x="0" y="1468"/>
                    <a:pt x="179" y="2217"/>
                    <a:pt x="571" y="2717"/>
                  </a:cubicBezTo>
                  <a:cubicBezTo>
                    <a:pt x="982" y="3252"/>
                    <a:pt x="1553" y="3609"/>
                    <a:pt x="2106" y="3966"/>
                  </a:cubicBezTo>
                  <a:cubicBezTo>
                    <a:pt x="3069" y="4573"/>
                    <a:pt x="4015" y="5161"/>
                    <a:pt x="4960" y="5750"/>
                  </a:cubicBezTo>
                  <a:cubicBezTo>
                    <a:pt x="5425" y="6049"/>
                    <a:pt x="5935" y="6363"/>
                    <a:pt x="6477" y="6363"/>
                  </a:cubicBezTo>
                  <a:cubicBezTo>
                    <a:pt x="6519" y="6363"/>
                    <a:pt x="6560" y="6361"/>
                    <a:pt x="6602" y="6357"/>
                  </a:cubicBezTo>
                  <a:cubicBezTo>
                    <a:pt x="8386" y="6250"/>
                    <a:pt x="8493" y="3752"/>
                    <a:pt x="7334" y="2860"/>
                  </a:cubicBezTo>
                  <a:cubicBezTo>
                    <a:pt x="6709" y="2360"/>
                    <a:pt x="5906" y="2003"/>
                    <a:pt x="5228" y="1593"/>
                  </a:cubicBezTo>
                  <a:cubicBezTo>
                    <a:pt x="4336" y="986"/>
                    <a:pt x="3355" y="183"/>
                    <a:pt x="2248" y="23"/>
                  </a:cubicBezTo>
                  <a:cubicBezTo>
                    <a:pt x="2144" y="8"/>
                    <a:pt x="2038" y="1"/>
                    <a:pt x="19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21"/>
          <p:cNvSpPr/>
          <p:nvPr/>
        </p:nvSpPr>
        <p:spPr>
          <a:xfrm flipH="1">
            <a:off x="591041" y="4525126"/>
            <a:ext cx="1348954" cy="598777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1"/>
          <p:cNvSpPr/>
          <p:nvPr/>
        </p:nvSpPr>
        <p:spPr>
          <a:xfrm flipH="1">
            <a:off x="2743200" y="4508288"/>
            <a:ext cx="3657600" cy="857575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27910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2"/>
          <p:cNvSpPr txBox="1">
            <a:spLocks noGrp="1"/>
          </p:cNvSpPr>
          <p:nvPr>
            <p:ph type="title"/>
          </p:nvPr>
        </p:nvSpPr>
        <p:spPr>
          <a:xfrm>
            <a:off x="2711209" y="2966475"/>
            <a:ext cx="1675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1" name="Google Shape;391;p22"/>
          <p:cNvSpPr txBox="1">
            <a:spLocks noGrp="1"/>
          </p:cNvSpPr>
          <p:nvPr>
            <p:ph type="subTitle" idx="1"/>
          </p:nvPr>
        </p:nvSpPr>
        <p:spPr>
          <a:xfrm>
            <a:off x="2712109" y="3400597"/>
            <a:ext cx="1673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2"/>
          <p:cNvSpPr txBox="1">
            <a:spLocks noGrp="1"/>
          </p:cNvSpPr>
          <p:nvPr>
            <p:ph type="title" idx="2"/>
          </p:nvPr>
        </p:nvSpPr>
        <p:spPr>
          <a:xfrm>
            <a:off x="6902515" y="2966475"/>
            <a:ext cx="143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3" name="Google Shape;393;p22"/>
          <p:cNvSpPr txBox="1">
            <a:spLocks noGrp="1"/>
          </p:cNvSpPr>
          <p:nvPr>
            <p:ph type="subTitle" idx="3"/>
          </p:nvPr>
        </p:nvSpPr>
        <p:spPr>
          <a:xfrm>
            <a:off x="6782365" y="3400597"/>
            <a:ext cx="1673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2"/>
          <p:cNvSpPr txBox="1">
            <a:spLocks noGrp="1"/>
          </p:cNvSpPr>
          <p:nvPr>
            <p:ph type="title" idx="4"/>
          </p:nvPr>
        </p:nvSpPr>
        <p:spPr>
          <a:xfrm>
            <a:off x="772398" y="2966475"/>
            <a:ext cx="1557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5" name="Google Shape;395;p22"/>
          <p:cNvSpPr txBox="1">
            <a:spLocks noGrp="1"/>
          </p:cNvSpPr>
          <p:nvPr>
            <p:ph type="subTitle" idx="5"/>
          </p:nvPr>
        </p:nvSpPr>
        <p:spPr>
          <a:xfrm>
            <a:off x="713448" y="3400599"/>
            <a:ext cx="1675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2"/>
          <p:cNvSpPr txBox="1">
            <a:spLocks noGrp="1"/>
          </p:cNvSpPr>
          <p:nvPr>
            <p:ph type="title" idx="6"/>
          </p:nvPr>
        </p:nvSpPr>
        <p:spPr>
          <a:xfrm>
            <a:off x="4617843" y="2966472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7" name="Google Shape;397;p22"/>
          <p:cNvSpPr txBox="1">
            <a:spLocks noGrp="1"/>
          </p:cNvSpPr>
          <p:nvPr>
            <p:ph type="subTitle" idx="7"/>
          </p:nvPr>
        </p:nvSpPr>
        <p:spPr>
          <a:xfrm>
            <a:off x="4770243" y="3400597"/>
            <a:ext cx="1673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2"/>
          <p:cNvSpPr txBox="1">
            <a:spLocks noGrp="1"/>
          </p:cNvSpPr>
          <p:nvPr>
            <p:ph type="title" idx="8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2"/>
          <p:cNvSpPr/>
          <p:nvPr/>
        </p:nvSpPr>
        <p:spPr>
          <a:xfrm rot="-5400000">
            <a:off x="7730758" y="550266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2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2"/>
          <p:cNvGrpSpPr/>
          <p:nvPr/>
        </p:nvGrpSpPr>
        <p:grpSpPr>
          <a:xfrm flipH="1">
            <a:off x="8486587" y="2297399"/>
            <a:ext cx="657425" cy="548700"/>
            <a:chOff x="1350550" y="462875"/>
            <a:chExt cx="968225" cy="808100"/>
          </a:xfrm>
        </p:grpSpPr>
        <p:sp>
          <p:nvSpPr>
            <p:cNvPr id="402" name="Google Shape;402;p22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22"/>
          <p:cNvGrpSpPr/>
          <p:nvPr/>
        </p:nvGrpSpPr>
        <p:grpSpPr>
          <a:xfrm flipH="1">
            <a:off x="720012" y="184299"/>
            <a:ext cx="657425" cy="548700"/>
            <a:chOff x="1350550" y="462875"/>
            <a:chExt cx="968225" cy="808100"/>
          </a:xfrm>
        </p:grpSpPr>
        <p:sp>
          <p:nvSpPr>
            <p:cNvPr id="410" name="Google Shape;410;p22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22"/>
          <p:cNvSpPr/>
          <p:nvPr/>
        </p:nvSpPr>
        <p:spPr>
          <a:xfrm flipH="1">
            <a:off x="7729589" y="4450500"/>
            <a:ext cx="1561223" cy="693000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2"/>
          <p:cNvSpPr/>
          <p:nvPr/>
        </p:nvSpPr>
        <p:spPr>
          <a:xfrm rot="-2700000">
            <a:off x="7112002" y="3755826"/>
            <a:ext cx="3657565" cy="857567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9" name="Google Shape;419;p22"/>
          <p:cNvSpPr/>
          <p:nvPr/>
        </p:nvSpPr>
        <p:spPr>
          <a:xfrm rot="2700000">
            <a:off x="690109" y="-616098"/>
            <a:ext cx="371046" cy="2562200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741664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 txBox="1">
            <a:spLocks noGrp="1"/>
          </p:cNvSpPr>
          <p:nvPr>
            <p:ph type="title"/>
          </p:nvPr>
        </p:nvSpPr>
        <p:spPr>
          <a:xfrm>
            <a:off x="784135" y="1910272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784135" y="2273091"/>
            <a:ext cx="19860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 txBox="1">
            <a:spLocks noGrp="1"/>
          </p:cNvSpPr>
          <p:nvPr>
            <p:ph type="title" idx="2"/>
          </p:nvPr>
        </p:nvSpPr>
        <p:spPr>
          <a:xfrm>
            <a:off x="3575253" y="1910272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4" name="Google Shape;424;p23"/>
          <p:cNvSpPr txBox="1">
            <a:spLocks noGrp="1"/>
          </p:cNvSpPr>
          <p:nvPr>
            <p:ph type="subTitle" idx="3"/>
          </p:nvPr>
        </p:nvSpPr>
        <p:spPr>
          <a:xfrm>
            <a:off x="3575253" y="2273091"/>
            <a:ext cx="19860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23"/>
          <p:cNvSpPr txBox="1">
            <a:spLocks noGrp="1"/>
          </p:cNvSpPr>
          <p:nvPr>
            <p:ph type="title" idx="4"/>
          </p:nvPr>
        </p:nvSpPr>
        <p:spPr>
          <a:xfrm>
            <a:off x="784135" y="3645093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6" name="Google Shape;426;p23"/>
          <p:cNvSpPr txBox="1">
            <a:spLocks noGrp="1"/>
          </p:cNvSpPr>
          <p:nvPr>
            <p:ph type="subTitle" idx="5"/>
          </p:nvPr>
        </p:nvSpPr>
        <p:spPr>
          <a:xfrm>
            <a:off x="784135" y="4003018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3"/>
          <p:cNvSpPr txBox="1">
            <a:spLocks noGrp="1"/>
          </p:cNvSpPr>
          <p:nvPr>
            <p:ph type="title" idx="6"/>
          </p:nvPr>
        </p:nvSpPr>
        <p:spPr>
          <a:xfrm>
            <a:off x="3575253" y="3645093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subTitle" idx="7"/>
          </p:nvPr>
        </p:nvSpPr>
        <p:spPr>
          <a:xfrm>
            <a:off x="3575253" y="4003018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23"/>
          <p:cNvSpPr txBox="1">
            <a:spLocks noGrp="1"/>
          </p:cNvSpPr>
          <p:nvPr>
            <p:ph type="title" idx="8"/>
          </p:nvPr>
        </p:nvSpPr>
        <p:spPr>
          <a:xfrm>
            <a:off x="6373865" y="1910272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0" name="Google Shape;430;p23"/>
          <p:cNvSpPr txBox="1">
            <a:spLocks noGrp="1"/>
          </p:cNvSpPr>
          <p:nvPr>
            <p:ph type="subTitle" idx="9"/>
          </p:nvPr>
        </p:nvSpPr>
        <p:spPr>
          <a:xfrm>
            <a:off x="6373865" y="2273091"/>
            <a:ext cx="19860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3"/>
          <p:cNvSpPr txBox="1">
            <a:spLocks noGrp="1"/>
          </p:cNvSpPr>
          <p:nvPr>
            <p:ph type="title" idx="13"/>
          </p:nvPr>
        </p:nvSpPr>
        <p:spPr>
          <a:xfrm>
            <a:off x="6373865" y="3645093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2" name="Google Shape;432;p23"/>
          <p:cNvSpPr txBox="1">
            <a:spLocks noGrp="1"/>
          </p:cNvSpPr>
          <p:nvPr>
            <p:ph type="subTitle" idx="14"/>
          </p:nvPr>
        </p:nvSpPr>
        <p:spPr>
          <a:xfrm>
            <a:off x="6373865" y="4003018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2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3"/>
          <p:cNvSpPr/>
          <p:nvPr/>
        </p:nvSpPr>
        <p:spPr>
          <a:xfrm rot="5400000" flipH="1">
            <a:off x="6325153" y="2332866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3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23"/>
          <p:cNvGrpSpPr/>
          <p:nvPr/>
        </p:nvGrpSpPr>
        <p:grpSpPr>
          <a:xfrm>
            <a:off x="556674" y="4670674"/>
            <a:ext cx="657425" cy="548700"/>
            <a:chOff x="1350550" y="462875"/>
            <a:chExt cx="968225" cy="808100"/>
          </a:xfrm>
        </p:grpSpPr>
        <p:sp>
          <p:nvSpPr>
            <p:cNvPr id="437" name="Google Shape;437;p23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7858374" y="178074"/>
            <a:ext cx="657425" cy="548700"/>
            <a:chOff x="1350550" y="462875"/>
            <a:chExt cx="968225" cy="808100"/>
          </a:xfrm>
        </p:grpSpPr>
        <p:sp>
          <p:nvSpPr>
            <p:cNvPr id="445" name="Google Shape;445;p23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3"/>
          <p:cNvSpPr/>
          <p:nvPr/>
        </p:nvSpPr>
        <p:spPr>
          <a:xfrm rot="-6299960">
            <a:off x="6735303" y="612631"/>
            <a:ext cx="3657491" cy="857549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709055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4"/>
          <p:cNvSpPr txBox="1">
            <a:spLocks noGrp="1"/>
          </p:cNvSpPr>
          <p:nvPr>
            <p:ph type="title"/>
          </p:nvPr>
        </p:nvSpPr>
        <p:spPr>
          <a:xfrm>
            <a:off x="2147866" y="119370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ubTitle" idx="1"/>
          </p:nvPr>
        </p:nvSpPr>
        <p:spPr>
          <a:xfrm>
            <a:off x="2147866" y="1556519"/>
            <a:ext cx="19860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4"/>
          <p:cNvSpPr txBox="1">
            <a:spLocks noGrp="1"/>
          </p:cNvSpPr>
          <p:nvPr>
            <p:ph type="title" idx="2"/>
          </p:nvPr>
        </p:nvSpPr>
        <p:spPr>
          <a:xfrm>
            <a:off x="5833796" y="119370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subTitle" idx="3"/>
          </p:nvPr>
        </p:nvSpPr>
        <p:spPr>
          <a:xfrm>
            <a:off x="5833796" y="1556519"/>
            <a:ext cx="19860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4"/>
          <p:cNvSpPr txBox="1">
            <a:spLocks noGrp="1"/>
          </p:cNvSpPr>
          <p:nvPr>
            <p:ph type="title" idx="4"/>
          </p:nvPr>
        </p:nvSpPr>
        <p:spPr>
          <a:xfrm>
            <a:off x="2147866" y="2361963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9" name="Google Shape;459;p24"/>
          <p:cNvSpPr txBox="1">
            <a:spLocks noGrp="1"/>
          </p:cNvSpPr>
          <p:nvPr>
            <p:ph type="subTitle" idx="5"/>
          </p:nvPr>
        </p:nvSpPr>
        <p:spPr>
          <a:xfrm>
            <a:off x="2147866" y="2698470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24"/>
          <p:cNvSpPr txBox="1">
            <a:spLocks noGrp="1"/>
          </p:cNvSpPr>
          <p:nvPr>
            <p:ph type="title" idx="6"/>
          </p:nvPr>
        </p:nvSpPr>
        <p:spPr>
          <a:xfrm>
            <a:off x="5833796" y="2361963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1" name="Google Shape;461;p24"/>
          <p:cNvSpPr txBox="1">
            <a:spLocks noGrp="1"/>
          </p:cNvSpPr>
          <p:nvPr>
            <p:ph type="subTitle" idx="7"/>
          </p:nvPr>
        </p:nvSpPr>
        <p:spPr>
          <a:xfrm>
            <a:off x="5833796" y="2701241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24"/>
          <p:cNvSpPr txBox="1">
            <a:spLocks noGrp="1"/>
          </p:cNvSpPr>
          <p:nvPr>
            <p:ph type="title" idx="8"/>
          </p:nvPr>
        </p:nvSpPr>
        <p:spPr>
          <a:xfrm>
            <a:off x="2147846" y="3530225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3" name="Google Shape;463;p24"/>
          <p:cNvSpPr txBox="1">
            <a:spLocks noGrp="1"/>
          </p:cNvSpPr>
          <p:nvPr>
            <p:ph type="subTitle" idx="9"/>
          </p:nvPr>
        </p:nvSpPr>
        <p:spPr>
          <a:xfrm>
            <a:off x="2147846" y="3893044"/>
            <a:ext cx="19860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4"/>
          <p:cNvSpPr txBox="1">
            <a:spLocks noGrp="1"/>
          </p:cNvSpPr>
          <p:nvPr>
            <p:ph type="title" idx="13"/>
          </p:nvPr>
        </p:nvSpPr>
        <p:spPr>
          <a:xfrm>
            <a:off x="5833796" y="3530225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5" name="Google Shape;465;p24"/>
          <p:cNvSpPr txBox="1">
            <a:spLocks noGrp="1"/>
          </p:cNvSpPr>
          <p:nvPr>
            <p:ph type="subTitle" idx="14"/>
          </p:nvPr>
        </p:nvSpPr>
        <p:spPr>
          <a:xfrm>
            <a:off x="5833796" y="3888271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4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4"/>
          <p:cNvSpPr/>
          <p:nvPr/>
        </p:nvSpPr>
        <p:spPr>
          <a:xfrm rot="10800000" flipH="1">
            <a:off x="0" y="4735875"/>
            <a:ext cx="9144000" cy="407631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4"/>
          <p:cNvSpPr/>
          <p:nvPr/>
        </p:nvSpPr>
        <p:spPr>
          <a:xfrm rot="5400000">
            <a:off x="8060925" y="294013"/>
            <a:ext cx="1377080" cy="789067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4"/>
          <p:cNvSpPr/>
          <p:nvPr/>
        </p:nvSpPr>
        <p:spPr>
          <a:xfrm>
            <a:off x="34575" y="-9783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24"/>
          <p:cNvGrpSpPr/>
          <p:nvPr/>
        </p:nvGrpSpPr>
        <p:grpSpPr>
          <a:xfrm flipH="1">
            <a:off x="8327937" y="4050724"/>
            <a:ext cx="657425" cy="548700"/>
            <a:chOff x="1350550" y="462875"/>
            <a:chExt cx="968225" cy="808100"/>
          </a:xfrm>
        </p:grpSpPr>
        <p:sp>
          <p:nvSpPr>
            <p:cNvPr id="471" name="Google Shape;471;p24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24"/>
          <p:cNvGrpSpPr/>
          <p:nvPr/>
        </p:nvGrpSpPr>
        <p:grpSpPr>
          <a:xfrm flipH="1">
            <a:off x="135537" y="1279349"/>
            <a:ext cx="657425" cy="548700"/>
            <a:chOff x="1350550" y="462875"/>
            <a:chExt cx="968225" cy="808100"/>
          </a:xfrm>
        </p:grpSpPr>
        <p:sp>
          <p:nvSpPr>
            <p:cNvPr id="479" name="Google Shape;479;p24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24"/>
          <p:cNvSpPr/>
          <p:nvPr/>
        </p:nvSpPr>
        <p:spPr>
          <a:xfrm rot="3599956">
            <a:off x="-1174678" y="4092146"/>
            <a:ext cx="3657520" cy="857556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96382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5"/>
          <p:cNvSpPr txBox="1">
            <a:spLocks noGrp="1"/>
          </p:cNvSpPr>
          <p:nvPr>
            <p:ph type="title" hasCustomPrompt="1"/>
          </p:nvPr>
        </p:nvSpPr>
        <p:spPr>
          <a:xfrm>
            <a:off x="2467200" y="604292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9" name="Google Shape;489;p25"/>
          <p:cNvSpPr txBox="1">
            <a:spLocks noGrp="1"/>
          </p:cNvSpPr>
          <p:nvPr>
            <p:ph type="subTitle" idx="1"/>
          </p:nvPr>
        </p:nvSpPr>
        <p:spPr>
          <a:xfrm>
            <a:off x="2467200" y="1226171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90" name="Google Shape;490;p25"/>
          <p:cNvSpPr txBox="1">
            <a:spLocks noGrp="1"/>
          </p:cNvSpPr>
          <p:nvPr>
            <p:ph type="title" idx="2" hasCustomPrompt="1"/>
          </p:nvPr>
        </p:nvSpPr>
        <p:spPr>
          <a:xfrm>
            <a:off x="2467200" y="2078029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1" name="Google Shape;491;p25"/>
          <p:cNvSpPr txBox="1">
            <a:spLocks noGrp="1"/>
          </p:cNvSpPr>
          <p:nvPr>
            <p:ph type="subTitle" idx="3"/>
          </p:nvPr>
        </p:nvSpPr>
        <p:spPr>
          <a:xfrm>
            <a:off x="2467200" y="2699840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92" name="Google Shape;492;p25"/>
          <p:cNvSpPr txBox="1">
            <a:spLocks noGrp="1"/>
          </p:cNvSpPr>
          <p:nvPr>
            <p:ph type="title" idx="4" hasCustomPrompt="1"/>
          </p:nvPr>
        </p:nvSpPr>
        <p:spPr>
          <a:xfrm>
            <a:off x="2467200" y="3551766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3" name="Google Shape;493;p25"/>
          <p:cNvSpPr txBox="1">
            <a:spLocks noGrp="1"/>
          </p:cNvSpPr>
          <p:nvPr>
            <p:ph type="subTitle" idx="5"/>
          </p:nvPr>
        </p:nvSpPr>
        <p:spPr>
          <a:xfrm>
            <a:off x="2467200" y="4173508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94" name="Google Shape;494;p25"/>
          <p:cNvSpPr/>
          <p:nvPr/>
        </p:nvSpPr>
        <p:spPr>
          <a:xfrm rot="5400000" flipH="1">
            <a:off x="6325153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5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5"/>
          <p:cNvSpPr/>
          <p:nvPr/>
        </p:nvSpPr>
        <p:spPr>
          <a:xfrm>
            <a:off x="6768022" y="4291416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5"/>
          <p:cNvSpPr/>
          <p:nvPr/>
        </p:nvSpPr>
        <p:spPr>
          <a:xfrm>
            <a:off x="713225" y="5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" name="Google Shape;498;p25"/>
          <p:cNvGrpSpPr/>
          <p:nvPr/>
        </p:nvGrpSpPr>
        <p:grpSpPr>
          <a:xfrm>
            <a:off x="7773349" y="125299"/>
            <a:ext cx="657425" cy="548700"/>
            <a:chOff x="1350550" y="462875"/>
            <a:chExt cx="968225" cy="808100"/>
          </a:xfrm>
        </p:grpSpPr>
        <p:sp>
          <p:nvSpPr>
            <p:cNvPr id="499" name="Google Shape;499;p25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25"/>
          <p:cNvGrpSpPr/>
          <p:nvPr/>
        </p:nvGrpSpPr>
        <p:grpSpPr>
          <a:xfrm>
            <a:off x="713224" y="4382999"/>
            <a:ext cx="657425" cy="548700"/>
            <a:chOff x="1350550" y="462875"/>
            <a:chExt cx="968225" cy="808100"/>
          </a:xfrm>
        </p:grpSpPr>
        <p:sp>
          <p:nvSpPr>
            <p:cNvPr id="507" name="Google Shape;507;p25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25"/>
          <p:cNvSpPr/>
          <p:nvPr/>
        </p:nvSpPr>
        <p:spPr>
          <a:xfrm rot="-9041231">
            <a:off x="8321681" y="2763358"/>
            <a:ext cx="371067" cy="2562343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5" name="Google Shape;515;p25"/>
          <p:cNvSpPr/>
          <p:nvPr/>
        </p:nvSpPr>
        <p:spPr>
          <a:xfrm rot="8325255">
            <a:off x="-974801" y="263700"/>
            <a:ext cx="3657655" cy="857588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493448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6"/>
          <p:cNvSpPr txBox="1">
            <a:spLocks noGrp="1"/>
          </p:cNvSpPr>
          <p:nvPr>
            <p:ph type="title"/>
          </p:nvPr>
        </p:nvSpPr>
        <p:spPr>
          <a:xfrm>
            <a:off x="711189" y="332292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8" name="Google Shape;518;p26"/>
          <p:cNvSpPr txBox="1">
            <a:spLocks noGrp="1"/>
          </p:cNvSpPr>
          <p:nvPr>
            <p:ph type="subTitle" idx="1"/>
          </p:nvPr>
        </p:nvSpPr>
        <p:spPr>
          <a:xfrm>
            <a:off x="711189" y="3755518"/>
            <a:ext cx="23055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6"/>
          <p:cNvSpPr txBox="1">
            <a:spLocks noGrp="1"/>
          </p:cNvSpPr>
          <p:nvPr>
            <p:ph type="title" idx="2"/>
          </p:nvPr>
        </p:nvSpPr>
        <p:spPr>
          <a:xfrm>
            <a:off x="3419250" y="332292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0" name="Google Shape;520;p26"/>
          <p:cNvSpPr txBox="1">
            <a:spLocks noGrp="1"/>
          </p:cNvSpPr>
          <p:nvPr>
            <p:ph type="subTitle" idx="3"/>
          </p:nvPr>
        </p:nvSpPr>
        <p:spPr>
          <a:xfrm>
            <a:off x="3419250" y="3755518"/>
            <a:ext cx="23055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26"/>
          <p:cNvSpPr txBox="1">
            <a:spLocks noGrp="1"/>
          </p:cNvSpPr>
          <p:nvPr>
            <p:ph type="title" idx="4"/>
          </p:nvPr>
        </p:nvSpPr>
        <p:spPr>
          <a:xfrm>
            <a:off x="6127311" y="332292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2" name="Google Shape;522;p26"/>
          <p:cNvSpPr txBox="1">
            <a:spLocks noGrp="1"/>
          </p:cNvSpPr>
          <p:nvPr>
            <p:ph type="subTitle" idx="5"/>
          </p:nvPr>
        </p:nvSpPr>
        <p:spPr>
          <a:xfrm>
            <a:off x="6127311" y="3755518"/>
            <a:ext cx="23055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6"/>
          <p:cNvSpPr txBox="1">
            <a:spLocks noGrp="1"/>
          </p:cNvSpPr>
          <p:nvPr>
            <p:ph type="title" idx="6" hasCustomPrompt="1"/>
          </p:nvPr>
        </p:nvSpPr>
        <p:spPr>
          <a:xfrm>
            <a:off x="1402539" y="1239726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4" name="Google Shape;524;p26"/>
          <p:cNvSpPr txBox="1">
            <a:spLocks noGrp="1"/>
          </p:cNvSpPr>
          <p:nvPr>
            <p:ph type="title" idx="7" hasCustomPrompt="1"/>
          </p:nvPr>
        </p:nvSpPr>
        <p:spPr>
          <a:xfrm>
            <a:off x="4120388" y="1239726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5" name="Google Shape;525;p26"/>
          <p:cNvSpPr txBox="1">
            <a:spLocks noGrp="1"/>
          </p:cNvSpPr>
          <p:nvPr>
            <p:ph type="title" idx="8" hasCustomPrompt="1"/>
          </p:nvPr>
        </p:nvSpPr>
        <p:spPr>
          <a:xfrm>
            <a:off x="6818661" y="1239726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6" name="Google Shape;526;p26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26"/>
          <p:cNvSpPr/>
          <p:nvPr/>
        </p:nvSpPr>
        <p:spPr>
          <a:xfrm>
            <a:off x="45100" y="5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6"/>
          <p:cNvSpPr/>
          <p:nvPr/>
        </p:nvSpPr>
        <p:spPr>
          <a:xfrm rot="-5400000">
            <a:off x="7741647" y="542716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" name="Google Shape;529;p26"/>
          <p:cNvGrpSpPr/>
          <p:nvPr/>
        </p:nvGrpSpPr>
        <p:grpSpPr>
          <a:xfrm>
            <a:off x="212874" y="4422149"/>
            <a:ext cx="657425" cy="548700"/>
            <a:chOff x="1350550" y="462875"/>
            <a:chExt cx="968225" cy="808100"/>
          </a:xfrm>
        </p:grpSpPr>
        <p:sp>
          <p:nvSpPr>
            <p:cNvPr id="530" name="Google Shape;530;p26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" name="Google Shape;537;p26"/>
          <p:cNvSpPr/>
          <p:nvPr/>
        </p:nvSpPr>
        <p:spPr>
          <a:xfrm>
            <a:off x="2978150" y="4813088"/>
            <a:ext cx="3657600" cy="857575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853206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accent2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7"/>
          <p:cNvSpPr txBox="1">
            <a:spLocks noGrp="1"/>
          </p:cNvSpPr>
          <p:nvPr>
            <p:ph type="title"/>
          </p:nvPr>
        </p:nvSpPr>
        <p:spPr>
          <a:xfrm>
            <a:off x="688650" y="551556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27"/>
          <p:cNvSpPr txBox="1">
            <a:spLocks noGrp="1"/>
          </p:cNvSpPr>
          <p:nvPr>
            <p:ph type="subTitle" idx="1"/>
          </p:nvPr>
        </p:nvSpPr>
        <p:spPr>
          <a:xfrm>
            <a:off x="688650" y="1487019"/>
            <a:ext cx="34347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541" name="Google Shape;541;p27"/>
          <p:cNvGrpSpPr/>
          <p:nvPr/>
        </p:nvGrpSpPr>
        <p:grpSpPr>
          <a:xfrm>
            <a:off x="4950759" y="0"/>
            <a:ext cx="5260293" cy="5143681"/>
            <a:chOff x="4950759" y="0"/>
            <a:chExt cx="5260293" cy="5143681"/>
          </a:xfrm>
        </p:grpSpPr>
        <p:sp>
          <p:nvSpPr>
            <p:cNvPr id="542" name="Google Shape;542;p27"/>
            <p:cNvSpPr/>
            <p:nvPr/>
          </p:nvSpPr>
          <p:spPr>
            <a:xfrm>
              <a:off x="4950759" y="0"/>
              <a:ext cx="5260293" cy="5143681"/>
            </a:xfrm>
            <a:custGeom>
              <a:avLst/>
              <a:gdLst/>
              <a:ahLst/>
              <a:cxnLst/>
              <a:rect l="l" t="t" r="r" b="b"/>
              <a:pathLst>
                <a:path w="164243" h="160602" extrusionOk="0">
                  <a:moveTo>
                    <a:pt x="75743" y="0"/>
                  </a:moveTo>
                  <a:cubicBezTo>
                    <a:pt x="75404" y="1053"/>
                    <a:pt x="75118" y="2141"/>
                    <a:pt x="74922" y="3194"/>
                  </a:cubicBezTo>
                  <a:cubicBezTo>
                    <a:pt x="74012" y="7779"/>
                    <a:pt x="73780" y="12650"/>
                    <a:pt x="71550" y="16772"/>
                  </a:cubicBezTo>
                  <a:cubicBezTo>
                    <a:pt x="68267" y="22767"/>
                    <a:pt x="61397" y="25872"/>
                    <a:pt x="54778" y="27531"/>
                  </a:cubicBezTo>
                  <a:cubicBezTo>
                    <a:pt x="48140" y="29173"/>
                    <a:pt x="41146" y="29851"/>
                    <a:pt x="35008" y="32884"/>
                  </a:cubicBezTo>
                  <a:cubicBezTo>
                    <a:pt x="23589" y="38522"/>
                    <a:pt x="17165" y="52725"/>
                    <a:pt x="20448" y="65036"/>
                  </a:cubicBezTo>
                  <a:cubicBezTo>
                    <a:pt x="22304" y="71995"/>
                    <a:pt x="26872" y="79275"/>
                    <a:pt x="23910" y="85823"/>
                  </a:cubicBezTo>
                  <a:cubicBezTo>
                    <a:pt x="22054" y="89945"/>
                    <a:pt x="17754" y="92300"/>
                    <a:pt x="14293" y="95190"/>
                  </a:cubicBezTo>
                  <a:cubicBezTo>
                    <a:pt x="1874" y="105628"/>
                    <a:pt x="1" y="125059"/>
                    <a:pt x="6585" y="139904"/>
                  </a:cubicBezTo>
                  <a:cubicBezTo>
                    <a:pt x="10118" y="147915"/>
                    <a:pt x="15649" y="154749"/>
                    <a:pt x="22197" y="160601"/>
                  </a:cubicBezTo>
                  <a:lnTo>
                    <a:pt x="164242" y="160601"/>
                  </a:lnTo>
                  <a:lnTo>
                    <a:pt x="164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5161042" y="0"/>
              <a:ext cx="5050000" cy="5143104"/>
            </a:xfrm>
            <a:custGeom>
              <a:avLst/>
              <a:gdLst/>
              <a:ahLst/>
              <a:cxnLst/>
              <a:rect l="l" t="t" r="r" b="b"/>
              <a:pathLst>
                <a:path w="157677" h="160584" extrusionOk="0">
                  <a:moveTo>
                    <a:pt x="80043" y="0"/>
                  </a:moveTo>
                  <a:cubicBezTo>
                    <a:pt x="78633" y="1124"/>
                    <a:pt x="77402" y="2462"/>
                    <a:pt x="76474" y="3997"/>
                  </a:cubicBezTo>
                  <a:cubicBezTo>
                    <a:pt x="73816" y="8386"/>
                    <a:pt x="73709" y="13989"/>
                    <a:pt x="70961" y="18324"/>
                  </a:cubicBezTo>
                  <a:cubicBezTo>
                    <a:pt x="66643" y="25194"/>
                    <a:pt x="57508" y="26710"/>
                    <a:pt x="49728" y="28994"/>
                  </a:cubicBezTo>
                  <a:cubicBezTo>
                    <a:pt x="41485" y="31457"/>
                    <a:pt x="33545" y="35596"/>
                    <a:pt x="27693" y="41930"/>
                  </a:cubicBezTo>
                  <a:cubicBezTo>
                    <a:pt x="21858" y="48282"/>
                    <a:pt x="18325" y="57007"/>
                    <a:pt x="19324" y="65572"/>
                  </a:cubicBezTo>
                  <a:cubicBezTo>
                    <a:pt x="20163" y="72548"/>
                    <a:pt x="23839" y="79810"/>
                    <a:pt x="21073" y="86269"/>
                  </a:cubicBezTo>
                  <a:cubicBezTo>
                    <a:pt x="19003" y="91140"/>
                    <a:pt x="13936" y="93852"/>
                    <a:pt x="10207" y="97599"/>
                  </a:cubicBezTo>
                  <a:cubicBezTo>
                    <a:pt x="1" y="107841"/>
                    <a:pt x="982" y="125719"/>
                    <a:pt x="9368" y="137495"/>
                  </a:cubicBezTo>
                  <a:cubicBezTo>
                    <a:pt x="17754" y="149307"/>
                    <a:pt x="31689" y="155909"/>
                    <a:pt x="45642" y="159691"/>
                  </a:cubicBezTo>
                  <a:cubicBezTo>
                    <a:pt x="46802" y="160013"/>
                    <a:pt x="47962" y="160298"/>
                    <a:pt x="49122" y="160584"/>
                  </a:cubicBezTo>
                  <a:lnTo>
                    <a:pt x="157676" y="160584"/>
                  </a:lnTo>
                  <a:lnTo>
                    <a:pt x="1576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5469269" y="0"/>
              <a:ext cx="2665841" cy="5143104"/>
            </a:xfrm>
            <a:custGeom>
              <a:avLst/>
              <a:gdLst/>
              <a:ahLst/>
              <a:cxnLst/>
              <a:rect l="l" t="t" r="r" b="b"/>
              <a:pathLst>
                <a:path w="83236" h="160584" extrusionOk="0">
                  <a:moveTo>
                    <a:pt x="81648" y="0"/>
                  </a:moveTo>
                  <a:cubicBezTo>
                    <a:pt x="80417" y="1249"/>
                    <a:pt x="79257" y="2569"/>
                    <a:pt x="78169" y="3925"/>
                  </a:cubicBezTo>
                  <a:cubicBezTo>
                    <a:pt x="75403" y="7387"/>
                    <a:pt x="73244" y="11152"/>
                    <a:pt x="71353" y="15131"/>
                  </a:cubicBezTo>
                  <a:cubicBezTo>
                    <a:pt x="69354" y="19270"/>
                    <a:pt x="67302" y="23606"/>
                    <a:pt x="63341" y="26211"/>
                  </a:cubicBezTo>
                  <a:cubicBezTo>
                    <a:pt x="59594" y="28655"/>
                    <a:pt x="55062" y="29422"/>
                    <a:pt x="50744" y="30208"/>
                  </a:cubicBezTo>
                  <a:cubicBezTo>
                    <a:pt x="46480" y="30957"/>
                    <a:pt x="42269" y="31831"/>
                    <a:pt x="38380" y="33812"/>
                  </a:cubicBezTo>
                  <a:cubicBezTo>
                    <a:pt x="31171" y="37487"/>
                    <a:pt x="25515" y="44018"/>
                    <a:pt x="22767" y="51601"/>
                  </a:cubicBezTo>
                  <a:cubicBezTo>
                    <a:pt x="21233" y="55847"/>
                    <a:pt x="20876" y="60201"/>
                    <a:pt x="21001" y="64662"/>
                  </a:cubicBezTo>
                  <a:cubicBezTo>
                    <a:pt x="21144" y="69783"/>
                    <a:pt x="21697" y="75117"/>
                    <a:pt x="19877" y="80024"/>
                  </a:cubicBezTo>
                  <a:cubicBezTo>
                    <a:pt x="16808" y="88232"/>
                    <a:pt x="8315" y="92782"/>
                    <a:pt x="4710" y="100686"/>
                  </a:cubicBezTo>
                  <a:cubicBezTo>
                    <a:pt x="749" y="109233"/>
                    <a:pt x="2337" y="119260"/>
                    <a:pt x="6887" y="127271"/>
                  </a:cubicBezTo>
                  <a:cubicBezTo>
                    <a:pt x="11419" y="135247"/>
                    <a:pt x="18556" y="141599"/>
                    <a:pt x="26229" y="146488"/>
                  </a:cubicBezTo>
                  <a:cubicBezTo>
                    <a:pt x="37594" y="153714"/>
                    <a:pt x="50530" y="157729"/>
                    <a:pt x="63680" y="160584"/>
                  </a:cubicBezTo>
                  <a:lnTo>
                    <a:pt x="69122" y="160584"/>
                  </a:lnTo>
                  <a:cubicBezTo>
                    <a:pt x="56579" y="158139"/>
                    <a:pt x="44196" y="154874"/>
                    <a:pt x="32848" y="149004"/>
                  </a:cubicBezTo>
                  <a:cubicBezTo>
                    <a:pt x="17486" y="141046"/>
                    <a:pt x="0" y="125237"/>
                    <a:pt x="4122" y="105985"/>
                  </a:cubicBezTo>
                  <a:cubicBezTo>
                    <a:pt x="5103" y="101417"/>
                    <a:pt x="7494" y="97617"/>
                    <a:pt x="10545" y="94173"/>
                  </a:cubicBezTo>
                  <a:cubicBezTo>
                    <a:pt x="13204" y="91158"/>
                    <a:pt x="16165" y="88392"/>
                    <a:pt x="18467" y="85074"/>
                  </a:cubicBezTo>
                  <a:cubicBezTo>
                    <a:pt x="21072" y="81291"/>
                    <a:pt x="22196" y="77062"/>
                    <a:pt x="22303" y="72495"/>
                  </a:cubicBezTo>
                  <a:cubicBezTo>
                    <a:pt x="22428" y="67552"/>
                    <a:pt x="21697" y="62592"/>
                    <a:pt x="22410" y="57685"/>
                  </a:cubicBezTo>
                  <a:cubicBezTo>
                    <a:pt x="23588" y="49495"/>
                    <a:pt x="28388" y="41912"/>
                    <a:pt x="35132" y="37113"/>
                  </a:cubicBezTo>
                  <a:cubicBezTo>
                    <a:pt x="38540" y="34686"/>
                    <a:pt x="42358" y="33098"/>
                    <a:pt x="46427" y="32188"/>
                  </a:cubicBezTo>
                  <a:cubicBezTo>
                    <a:pt x="50655" y="31242"/>
                    <a:pt x="54991" y="30832"/>
                    <a:pt x="59131" y="29440"/>
                  </a:cubicBezTo>
                  <a:cubicBezTo>
                    <a:pt x="63074" y="28120"/>
                    <a:pt x="66357" y="25836"/>
                    <a:pt x="68730" y="22392"/>
                  </a:cubicBezTo>
                  <a:cubicBezTo>
                    <a:pt x="71192" y="18735"/>
                    <a:pt x="72655" y="14524"/>
                    <a:pt x="74868" y="10706"/>
                  </a:cubicBezTo>
                  <a:cubicBezTo>
                    <a:pt x="77152" y="6780"/>
                    <a:pt x="79971" y="3176"/>
                    <a:pt x="83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27"/>
          <p:cNvSpPr txBox="1"/>
          <p:nvPr/>
        </p:nvSpPr>
        <p:spPr>
          <a:xfrm>
            <a:off x="688650" y="3254575"/>
            <a:ext cx="35970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Jost"/>
                <a:ea typeface="Jost"/>
                <a:cs typeface="Jost"/>
                <a:sym typeface="Jos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Jost"/>
                <a:ea typeface="Jost"/>
                <a:cs typeface="Jost"/>
                <a:sym typeface="Jos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Jost"/>
                <a:ea typeface="Jost"/>
                <a:cs typeface="Jost"/>
                <a:sym typeface="Jos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546" name="Google Shape;546;p27"/>
          <p:cNvSpPr/>
          <p:nvPr/>
        </p:nvSpPr>
        <p:spPr>
          <a:xfrm rot="10800000">
            <a:off x="4876811" y="-7"/>
            <a:ext cx="2105057" cy="904071"/>
          </a:xfrm>
          <a:custGeom>
            <a:avLst/>
            <a:gdLst/>
            <a:ahLst/>
            <a:cxnLst/>
            <a:rect l="l" t="t" r="r" b="b"/>
            <a:pathLst>
              <a:path w="66041" h="28363" extrusionOk="0">
                <a:moveTo>
                  <a:pt x="38852" y="1"/>
                </a:moveTo>
                <a:lnTo>
                  <a:pt x="38455" y="19"/>
                </a:lnTo>
                <a:lnTo>
                  <a:pt x="38058" y="55"/>
                </a:lnTo>
                <a:lnTo>
                  <a:pt x="37696" y="91"/>
                </a:lnTo>
                <a:lnTo>
                  <a:pt x="37317" y="145"/>
                </a:lnTo>
                <a:lnTo>
                  <a:pt x="36956" y="199"/>
                </a:lnTo>
                <a:lnTo>
                  <a:pt x="36595" y="289"/>
                </a:lnTo>
                <a:lnTo>
                  <a:pt x="36252" y="380"/>
                </a:lnTo>
                <a:lnTo>
                  <a:pt x="35909" y="470"/>
                </a:lnTo>
                <a:lnTo>
                  <a:pt x="35566" y="578"/>
                </a:lnTo>
                <a:lnTo>
                  <a:pt x="35223" y="705"/>
                </a:lnTo>
                <a:lnTo>
                  <a:pt x="34555" y="975"/>
                </a:lnTo>
                <a:lnTo>
                  <a:pt x="33905" y="1282"/>
                </a:lnTo>
                <a:lnTo>
                  <a:pt x="33273" y="1643"/>
                </a:lnTo>
                <a:lnTo>
                  <a:pt x="32660" y="2023"/>
                </a:lnTo>
                <a:lnTo>
                  <a:pt x="32046" y="2420"/>
                </a:lnTo>
                <a:lnTo>
                  <a:pt x="31450" y="2853"/>
                </a:lnTo>
                <a:lnTo>
                  <a:pt x="30872" y="3322"/>
                </a:lnTo>
                <a:lnTo>
                  <a:pt x="30276" y="3792"/>
                </a:lnTo>
                <a:lnTo>
                  <a:pt x="29717" y="4297"/>
                </a:lnTo>
                <a:lnTo>
                  <a:pt x="29139" y="4803"/>
                </a:lnTo>
                <a:lnTo>
                  <a:pt x="28020" y="5850"/>
                </a:lnTo>
                <a:lnTo>
                  <a:pt x="25763" y="8016"/>
                </a:lnTo>
                <a:lnTo>
                  <a:pt x="24626" y="9064"/>
                </a:lnTo>
                <a:lnTo>
                  <a:pt x="24048" y="9587"/>
                </a:lnTo>
                <a:lnTo>
                  <a:pt x="23452" y="10075"/>
                </a:lnTo>
                <a:lnTo>
                  <a:pt x="22856" y="10562"/>
                </a:lnTo>
                <a:lnTo>
                  <a:pt x="22243" y="11013"/>
                </a:lnTo>
                <a:lnTo>
                  <a:pt x="21629" y="11465"/>
                </a:lnTo>
                <a:lnTo>
                  <a:pt x="20997" y="11880"/>
                </a:lnTo>
                <a:lnTo>
                  <a:pt x="20347" y="12259"/>
                </a:lnTo>
                <a:lnTo>
                  <a:pt x="19697" y="12602"/>
                </a:lnTo>
                <a:lnTo>
                  <a:pt x="19011" y="12927"/>
                </a:lnTo>
                <a:lnTo>
                  <a:pt x="18668" y="13071"/>
                </a:lnTo>
                <a:lnTo>
                  <a:pt x="18307" y="13198"/>
                </a:lnTo>
                <a:lnTo>
                  <a:pt x="17765" y="13396"/>
                </a:lnTo>
                <a:lnTo>
                  <a:pt x="17206" y="13559"/>
                </a:lnTo>
                <a:lnTo>
                  <a:pt x="16646" y="13703"/>
                </a:lnTo>
                <a:lnTo>
                  <a:pt x="16086" y="13830"/>
                </a:lnTo>
                <a:lnTo>
                  <a:pt x="15527" y="13938"/>
                </a:lnTo>
                <a:lnTo>
                  <a:pt x="14949" y="14028"/>
                </a:lnTo>
                <a:lnTo>
                  <a:pt x="13793" y="14173"/>
                </a:lnTo>
                <a:lnTo>
                  <a:pt x="12638" y="14299"/>
                </a:lnTo>
                <a:lnTo>
                  <a:pt x="11483" y="14407"/>
                </a:lnTo>
                <a:lnTo>
                  <a:pt x="10327" y="14516"/>
                </a:lnTo>
                <a:lnTo>
                  <a:pt x="9172" y="14660"/>
                </a:lnTo>
                <a:lnTo>
                  <a:pt x="8594" y="14750"/>
                </a:lnTo>
                <a:lnTo>
                  <a:pt x="8016" y="14859"/>
                </a:lnTo>
                <a:lnTo>
                  <a:pt x="7439" y="14985"/>
                </a:lnTo>
                <a:lnTo>
                  <a:pt x="6861" y="15130"/>
                </a:lnTo>
                <a:lnTo>
                  <a:pt x="6301" y="15292"/>
                </a:lnTo>
                <a:lnTo>
                  <a:pt x="5741" y="15473"/>
                </a:lnTo>
                <a:lnTo>
                  <a:pt x="5200" y="15689"/>
                </a:lnTo>
                <a:lnTo>
                  <a:pt x="4658" y="15924"/>
                </a:lnTo>
                <a:lnTo>
                  <a:pt x="4135" y="16177"/>
                </a:lnTo>
                <a:lnTo>
                  <a:pt x="3629" y="16466"/>
                </a:lnTo>
                <a:lnTo>
                  <a:pt x="3160" y="16772"/>
                </a:lnTo>
                <a:lnTo>
                  <a:pt x="2708" y="17116"/>
                </a:lnTo>
                <a:lnTo>
                  <a:pt x="2275" y="17477"/>
                </a:lnTo>
                <a:lnTo>
                  <a:pt x="2059" y="17675"/>
                </a:lnTo>
                <a:lnTo>
                  <a:pt x="1878" y="17874"/>
                </a:lnTo>
                <a:lnTo>
                  <a:pt x="1679" y="18090"/>
                </a:lnTo>
                <a:lnTo>
                  <a:pt x="1499" y="18307"/>
                </a:lnTo>
                <a:lnTo>
                  <a:pt x="1318" y="18542"/>
                </a:lnTo>
                <a:lnTo>
                  <a:pt x="1156" y="18776"/>
                </a:lnTo>
                <a:lnTo>
                  <a:pt x="993" y="19047"/>
                </a:lnTo>
                <a:lnTo>
                  <a:pt x="831" y="19318"/>
                </a:lnTo>
                <a:lnTo>
                  <a:pt x="705" y="19589"/>
                </a:lnTo>
                <a:lnTo>
                  <a:pt x="578" y="19878"/>
                </a:lnTo>
                <a:lnTo>
                  <a:pt x="452" y="20167"/>
                </a:lnTo>
                <a:lnTo>
                  <a:pt x="361" y="20455"/>
                </a:lnTo>
                <a:lnTo>
                  <a:pt x="271" y="20762"/>
                </a:lnTo>
                <a:lnTo>
                  <a:pt x="199" y="21051"/>
                </a:lnTo>
                <a:lnTo>
                  <a:pt x="127" y="21358"/>
                </a:lnTo>
                <a:lnTo>
                  <a:pt x="91" y="21665"/>
                </a:lnTo>
                <a:lnTo>
                  <a:pt x="55" y="21972"/>
                </a:lnTo>
                <a:lnTo>
                  <a:pt x="18" y="22279"/>
                </a:lnTo>
                <a:lnTo>
                  <a:pt x="0" y="22604"/>
                </a:lnTo>
                <a:lnTo>
                  <a:pt x="0" y="22911"/>
                </a:lnTo>
                <a:lnTo>
                  <a:pt x="18" y="23236"/>
                </a:lnTo>
                <a:lnTo>
                  <a:pt x="37" y="23543"/>
                </a:lnTo>
                <a:lnTo>
                  <a:pt x="109" y="24175"/>
                </a:lnTo>
                <a:lnTo>
                  <a:pt x="217" y="24806"/>
                </a:lnTo>
                <a:lnTo>
                  <a:pt x="361" y="25420"/>
                </a:lnTo>
                <a:lnTo>
                  <a:pt x="542" y="26034"/>
                </a:lnTo>
                <a:lnTo>
                  <a:pt x="777" y="26648"/>
                </a:lnTo>
                <a:lnTo>
                  <a:pt x="1029" y="27244"/>
                </a:lnTo>
                <a:lnTo>
                  <a:pt x="1318" y="27803"/>
                </a:lnTo>
                <a:lnTo>
                  <a:pt x="1643" y="28363"/>
                </a:lnTo>
                <a:lnTo>
                  <a:pt x="66041" y="28363"/>
                </a:lnTo>
                <a:lnTo>
                  <a:pt x="65752" y="27514"/>
                </a:lnTo>
                <a:lnTo>
                  <a:pt x="65427" y="26648"/>
                </a:lnTo>
                <a:lnTo>
                  <a:pt x="65084" y="25799"/>
                </a:lnTo>
                <a:lnTo>
                  <a:pt x="64741" y="24969"/>
                </a:lnTo>
                <a:lnTo>
                  <a:pt x="64380" y="24138"/>
                </a:lnTo>
                <a:lnTo>
                  <a:pt x="64001" y="23308"/>
                </a:lnTo>
                <a:lnTo>
                  <a:pt x="63603" y="22477"/>
                </a:lnTo>
                <a:lnTo>
                  <a:pt x="63206" y="21665"/>
                </a:lnTo>
                <a:lnTo>
                  <a:pt x="62791" y="20853"/>
                </a:lnTo>
                <a:lnTo>
                  <a:pt x="62358" y="20058"/>
                </a:lnTo>
                <a:lnTo>
                  <a:pt x="61906" y="19264"/>
                </a:lnTo>
                <a:lnTo>
                  <a:pt x="61437" y="18488"/>
                </a:lnTo>
                <a:lnTo>
                  <a:pt x="60968" y="17693"/>
                </a:lnTo>
                <a:lnTo>
                  <a:pt x="60480" y="16935"/>
                </a:lnTo>
                <a:lnTo>
                  <a:pt x="59993" y="16177"/>
                </a:lnTo>
                <a:lnTo>
                  <a:pt x="59469" y="15418"/>
                </a:lnTo>
                <a:lnTo>
                  <a:pt x="58946" y="14678"/>
                </a:lnTo>
                <a:lnTo>
                  <a:pt x="58404" y="13938"/>
                </a:lnTo>
                <a:lnTo>
                  <a:pt x="57862" y="13216"/>
                </a:lnTo>
                <a:lnTo>
                  <a:pt x="57303" y="12494"/>
                </a:lnTo>
                <a:lnTo>
                  <a:pt x="56725" y="11790"/>
                </a:lnTo>
                <a:lnTo>
                  <a:pt x="56129" y="11104"/>
                </a:lnTo>
                <a:lnTo>
                  <a:pt x="55534" y="10418"/>
                </a:lnTo>
                <a:lnTo>
                  <a:pt x="54920" y="9750"/>
                </a:lnTo>
                <a:lnTo>
                  <a:pt x="54306" y="9082"/>
                </a:lnTo>
                <a:lnTo>
                  <a:pt x="53674" y="8432"/>
                </a:lnTo>
                <a:lnTo>
                  <a:pt x="53024" y="7782"/>
                </a:lnTo>
                <a:lnTo>
                  <a:pt x="52356" y="7150"/>
                </a:lnTo>
                <a:lnTo>
                  <a:pt x="51688" y="6536"/>
                </a:lnTo>
                <a:lnTo>
                  <a:pt x="51020" y="5922"/>
                </a:lnTo>
                <a:lnTo>
                  <a:pt x="50334" y="5326"/>
                </a:lnTo>
                <a:lnTo>
                  <a:pt x="49630" y="4749"/>
                </a:lnTo>
                <a:lnTo>
                  <a:pt x="48998" y="4243"/>
                </a:lnTo>
                <a:lnTo>
                  <a:pt x="48348" y="3756"/>
                </a:lnTo>
                <a:lnTo>
                  <a:pt x="47698" y="3286"/>
                </a:lnTo>
                <a:lnTo>
                  <a:pt x="47030" y="2817"/>
                </a:lnTo>
                <a:lnTo>
                  <a:pt x="46344" y="2384"/>
                </a:lnTo>
                <a:lnTo>
                  <a:pt x="45640" y="1968"/>
                </a:lnTo>
                <a:lnTo>
                  <a:pt x="44918" y="1589"/>
                </a:lnTo>
                <a:lnTo>
                  <a:pt x="44196" y="1246"/>
                </a:lnTo>
                <a:lnTo>
                  <a:pt x="43456" y="921"/>
                </a:lnTo>
                <a:lnTo>
                  <a:pt x="42715" y="650"/>
                </a:lnTo>
                <a:lnTo>
                  <a:pt x="42336" y="542"/>
                </a:lnTo>
                <a:lnTo>
                  <a:pt x="41957" y="416"/>
                </a:lnTo>
                <a:lnTo>
                  <a:pt x="41578" y="326"/>
                </a:lnTo>
                <a:lnTo>
                  <a:pt x="41199" y="235"/>
                </a:lnTo>
                <a:lnTo>
                  <a:pt x="40820" y="163"/>
                </a:lnTo>
                <a:lnTo>
                  <a:pt x="40423" y="109"/>
                </a:lnTo>
                <a:lnTo>
                  <a:pt x="40043" y="55"/>
                </a:lnTo>
                <a:lnTo>
                  <a:pt x="39646" y="19"/>
                </a:lnTo>
                <a:lnTo>
                  <a:pt x="3924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7"/>
          <p:cNvSpPr/>
          <p:nvPr/>
        </p:nvSpPr>
        <p:spPr>
          <a:xfrm rot="5400000">
            <a:off x="-434100" y="359925"/>
            <a:ext cx="1561223" cy="693000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7"/>
          <p:cNvSpPr/>
          <p:nvPr/>
        </p:nvSpPr>
        <p:spPr>
          <a:xfrm rot="5400000">
            <a:off x="2025646" y="-1160630"/>
            <a:ext cx="371050" cy="2562225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526232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8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28"/>
          <p:cNvGrpSpPr/>
          <p:nvPr/>
        </p:nvGrpSpPr>
        <p:grpSpPr>
          <a:xfrm>
            <a:off x="1080799" y="62199"/>
            <a:ext cx="657425" cy="548700"/>
            <a:chOff x="1350550" y="462875"/>
            <a:chExt cx="968225" cy="808100"/>
          </a:xfrm>
        </p:grpSpPr>
        <p:sp>
          <p:nvSpPr>
            <p:cNvPr id="552" name="Google Shape;552;p28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28"/>
          <p:cNvSpPr/>
          <p:nvPr/>
        </p:nvSpPr>
        <p:spPr>
          <a:xfrm>
            <a:off x="0" y="4594800"/>
            <a:ext cx="2101755" cy="548703"/>
          </a:xfrm>
          <a:custGeom>
            <a:avLst/>
            <a:gdLst/>
            <a:ahLst/>
            <a:cxnLst/>
            <a:rect l="l" t="t" r="r" b="b"/>
            <a:pathLst>
              <a:path w="48175" h="12577" extrusionOk="0">
                <a:moveTo>
                  <a:pt x="22077" y="1"/>
                </a:moveTo>
                <a:lnTo>
                  <a:pt x="21476" y="19"/>
                </a:lnTo>
                <a:lnTo>
                  <a:pt x="20894" y="55"/>
                </a:lnTo>
                <a:lnTo>
                  <a:pt x="20311" y="92"/>
                </a:lnTo>
                <a:lnTo>
                  <a:pt x="19711" y="128"/>
                </a:lnTo>
                <a:lnTo>
                  <a:pt x="19128" y="201"/>
                </a:lnTo>
                <a:lnTo>
                  <a:pt x="18546" y="274"/>
                </a:lnTo>
                <a:lnTo>
                  <a:pt x="17963" y="346"/>
                </a:lnTo>
                <a:lnTo>
                  <a:pt x="17381" y="456"/>
                </a:lnTo>
                <a:lnTo>
                  <a:pt x="16799" y="547"/>
                </a:lnTo>
                <a:lnTo>
                  <a:pt x="16234" y="674"/>
                </a:lnTo>
                <a:lnTo>
                  <a:pt x="15434" y="838"/>
                </a:lnTo>
                <a:lnTo>
                  <a:pt x="14651" y="1020"/>
                </a:lnTo>
                <a:lnTo>
                  <a:pt x="13850" y="1220"/>
                </a:lnTo>
                <a:lnTo>
                  <a:pt x="13068" y="1475"/>
                </a:lnTo>
                <a:lnTo>
                  <a:pt x="12285" y="1730"/>
                </a:lnTo>
                <a:lnTo>
                  <a:pt x="11521" y="2021"/>
                </a:lnTo>
                <a:lnTo>
                  <a:pt x="10756" y="2348"/>
                </a:lnTo>
                <a:lnTo>
                  <a:pt x="10010" y="2694"/>
                </a:lnTo>
                <a:lnTo>
                  <a:pt x="9264" y="3058"/>
                </a:lnTo>
                <a:lnTo>
                  <a:pt x="8536" y="3459"/>
                </a:lnTo>
                <a:lnTo>
                  <a:pt x="7826" y="3895"/>
                </a:lnTo>
                <a:lnTo>
                  <a:pt x="7116" y="4350"/>
                </a:lnTo>
                <a:lnTo>
                  <a:pt x="6443" y="4824"/>
                </a:lnTo>
                <a:lnTo>
                  <a:pt x="5770" y="5333"/>
                </a:lnTo>
                <a:lnTo>
                  <a:pt x="5133" y="5879"/>
                </a:lnTo>
                <a:lnTo>
                  <a:pt x="4514" y="6443"/>
                </a:lnTo>
                <a:lnTo>
                  <a:pt x="4150" y="6771"/>
                </a:lnTo>
                <a:lnTo>
                  <a:pt x="3822" y="7098"/>
                </a:lnTo>
                <a:lnTo>
                  <a:pt x="3495" y="7444"/>
                </a:lnTo>
                <a:lnTo>
                  <a:pt x="3167" y="7808"/>
                </a:lnTo>
                <a:lnTo>
                  <a:pt x="2858" y="8172"/>
                </a:lnTo>
                <a:lnTo>
                  <a:pt x="2548" y="8536"/>
                </a:lnTo>
                <a:lnTo>
                  <a:pt x="2257" y="8918"/>
                </a:lnTo>
                <a:lnTo>
                  <a:pt x="1984" y="9301"/>
                </a:lnTo>
                <a:lnTo>
                  <a:pt x="1438" y="10083"/>
                </a:lnTo>
                <a:lnTo>
                  <a:pt x="929" y="10884"/>
                </a:lnTo>
                <a:lnTo>
                  <a:pt x="455" y="11721"/>
                </a:lnTo>
                <a:lnTo>
                  <a:pt x="0" y="12577"/>
                </a:lnTo>
                <a:lnTo>
                  <a:pt x="48175" y="12577"/>
                </a:lnTo>
                <a:lnTo>
                  <a:pt x="48047" y="12067"/>
                </a:lnTo>
                <a:lnTo>
                  <a:pt x="47883" y="11576"/>
                </a:lnTo>
                <a:lnTo>
                  <a:pt x="47683" y="11102"/>
                </a:lnTo>
                <a:lnTo>
                  <a:pt x="47447" y="10647"/>
                </a:lnTo>
                <a:lnTo>
                  <a:pt x="47192" y="10192"/>
                </a:lnTo>
                <a:lnTo>
                  <a:pt x="46901" y="9737"/>
                </a:lnTo>
                <a:lnTo>
                  <a:pt x="46573" y="9319"/>
                </a:lnTo>
                <a:lnTo>
                  <a:pt x="46227" y="8882"/>
                </a:lnTo>
                <a:lnTo>
                  <a:pt x="45863" y="8482"/>
                </a:lnTo>
                <a:lnTo>
                  <a:pt x="45463" y="8081"/>
                </a:lnTo>
                <a:lnTo>
                  <a:pt x="45062" y="7699"/>
                </a:lnTo>
                <a:lnTo>
                  <a:pt x="44626" y="7335"/>
                </a:lnTo>
                <a:lnTo>
                  <a:pt x="44171" y="6971"/>
                </a:lnTo>
                <a:lnTo>
                  <a:pt x="43716" y="6625"/>
                </a:lnTo>
                <a:lnTo>
                  <a:pt x="43224" y="6280"/>
                </a:lnTo>
                <a:lnTo>
                  <a:pt x="42733" y="5952"/>
                </a:lnTo>
                <a:lnTo>
                  <a:pt x="42242" y="5643"/>
                </a:lnTo>
                <a:lnTo>
                  <a:pt x="41732" y="5333"/>
                </a:lnTo>
                <a:lnTo>
                  <a:pt x="41222" y="5042"/>
                </a:lnTo>
                <a:lnTo>
                  <a:pt x="40713" y="4751"/>
                </a:lnTo>
                <a:lnTo>
                  <a:pt x="39675" y="4223"/>
                </a:lnTo>
                <a:lnTo>
                  <a:pt x="38638" y="3732"/>
                </a:lnTo>
                <a:lnTo>
                  <a:pt x="37619" y="3295"/>
                </a:lnTo>
                <a:lnTo>
                  <a:pt x="36654" y="2894"/>
                </a:lnTo>
                <a:lnTo>
                  <a:pt x="35726" y="2530"/>
                </a:lnTo>
                <a:lnTo>
                  <a:pt x="34853" y="2203"/>
                </a:lnTo>
                <a:lnTo>
                  <a:pt x="33742" y="1839"/>
                </a:lnTo>
                <a:lnTo>
                  <a:pt x="32596" y="1475"/>
                </a:lnTo>
                <a:lnTo>
                  <a:pt x="31449" y="1165"/>
                </a:lnTo>
                <a:lnTo>
                  <a:pt x="30303" y="892"/>
                </a:lnTo>
                <a:lnTo>
                  <a:pt x="29138" y="656"/>
                </a:lnTo>
                <a:lnTo>
                  <a:pt x="27973" y="437"/>
                </a:lnTo>
                <a:lnTo>
                  <a:pt x="26790" y="274"/>
                </a:lnTo>
                <a:lnTo>
                  <a:pt x="25607" y="146"/>
                </a:lnTo>
                <a:lnTo>
                  <a:pt x="24442" y="55"/>
                </a:lnTo>
                <a:lnTo>
                  <a:pt x="23259" y="19"/>
                </a:lnTo>
                <a:lnTo>
                  <a:pt x="22077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" name="Google Shape;560;p28"/>
          <p:cNvGrpSpPr/>
          <p:nvPr/>
        </p:nvGrpSpPr>
        <p:grpSpPr>
          <a:xfrm>
            <a:off x="8317174" y="4046099"/>
            <a:ext cx="657425" cy="548700"/>
            <a:chOff x="1350550" y="462875"/>
            <a:chExt cx="968225" cy="808100"/>
          </a:xfrm>
        </p:grpSpPr>
        <p:sp>
          <p:nvSpPr>
            <p:cNvPr id="561" name="Google Shape;561;p28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28"/>
          <p:cNvSpPr/>
          <p:nvPr/>
        </p:nvSpPr>
        <p:spPr>
          <a:xfrm rot="10800000" flipH="1">
            <a:off x="0" y="4735875"/>
            <a:ext cx="9144000" cy="407631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28"/>
          <p:cNvGrpSpPr/>
          <p:nvPr/>
        </p:nvGrpSpPr>
        <p:grpSpPr>
          <a:xfrm>
            <a:off x="7616723" y="3783867"/>
            <a:ext cx="1132672" cy="1073162"/>
            <a:chOff x="1263750" y="238125"/>
            <a:chExt cx="1369450" cy="1297500"/>
          </a:xfrm>
        </p:grpSpPr>
        <p:sp>
          <p:nvSpPr>
            <p:cNvPr id="570" name="Google Shape;570;p28"/>
            <p:cNvSpPr/>
            <p:nvPr/>
          </p:nvSpPr>
          <p:spPr>
            <a:xfrm>
              <a:off x="1263750" y="537750"/>
              <a:ext cx="1084025" cy="997875"/>
            </a:xfrm>
            <a:custGeom>
              <a:avLst/>
              <a:gdLst/>
              <a:ahLst/>
              <a:cxnLst/>
              <a:rect l="l" t="t" r="r" b="b"/>
              <a:pathLst>
                <a:path w="43361" h="39915" extrusionOk="0">
                  <a:moveTo>
                    <a:pt x="18423" y="1"/>
                  </a:moveTo>
                  <a:lnTo>
                    <a:pt x="18272" y="95"/>
                  </a:lnTo>
                  <a:lnTo>
                    <a:pt x="17855" y="379"/>
                  </a:lnTo>
                  <a:lnTo>
                    <a:pt x="17212" y="853"/>
                  </a:lnTo>
                  <a:lnTo>
                    <a:pt x="16814" y="1175"/>
                  </a:lnTo>
                  <a:lnTo>
                    <a:pt x="16360" y="1553"/>
                  </a:lnTo>
                  <a:lnTo>
                    <a:pt x="15867" y="1989"/>
                  </a:lnTo>
                  <a:lnTo>
                    <a:pt x="15318" y="2481"/>
                  </a:lnTo>
                  <a:lnTo>
                    <a:pt x="14750" y="3030"/>
                  </a:lnTo>
                  <a:lnTo>
                    <a:pt x="14144" y="3636"/>
                  </a:lnTo>
                  <a:lnTo>
                    <a:pt x="13481" y="4299"/>
                  </a:lnTo>
                  <a:lnTo>
                    <a:pt x="12819" y="5018"/>
                  </a:lnTo>
                  <a:lnTo>
                    <a:pt x="12118" y="5795"/>
                  </a:lnTo>
                  <a:lnTo>
                    <a:pt x="11399" y="6647"/>
                  </a:lnTo>
                  <a:lnTo>
                    <a:pt x="10679" y="7575"/>
                  </a:lnTo>
                  <a:lnTo>
                    <a:pt x="9922" y="8559"/>
                  </a:lnTo>
                  <a:lnTo>
                    <a:pt x="9164" y="9601"/>
                  </a:lnTo>
                  <a:lnTo>
                    <a:pt x="8407" y="10718"/>
                  </a:lnTo>
                  <a:lnTo>
                    <a:pt x="7631" y="11892"/>
                  </a:lnTo>
                  <a:lnTo>
                    <a:pt x="6873" y="13160"/>
                  </a:lnTo>
                  <a:lnTo>
                    <a:pt x="6116" y="14486"/>
                  </a:lnTo>
                  <a:lnTo>
                    <a:pt x="5359" y="15887"/>
                  </a:lnTo>
                  <a:lnTo>
                    <a:pt x="4980" y="16606"/>
                  </a:lnTo>
                  <a:lnTo>
                    <a:pt x="4601" y="17364"/>
                  </a:lnTo>
                  <a:lnTo>
                    <a:pt x="4241" y="18121"/>
                  </a:lnTo>
                  <a:lnTo>
                    <a:pt x="3882" y="18897"/>
                  </a:lnTo>
                  <a:lnTo>
                    <a:pt x="3522" y="19712"/>
                  </a:lnTo>
                  <a:lnTo>
                    <a:pt x="3162" y="20526"/>
                  </a:lnTo>
                  <a:lnTo>
                    <a:pt x="2821" y="21378"/>
                  </a:lnTo>
                  <a:lnTo>
                    <a:pt x="2480" y="22230"/>
                  </a:lnTo>
                  <a:lnTo>
                    <a:pt x="2140" y="23120"/>
                  </a:lnTo>
                  <a:lnTo>
                    <a:pt x="1818" y="24010"/>
                  </a:lnTo>
                  <a:lnTo>
                    <a:pt x="1496" y="24938"/>
                  </a:lnTo>
                  <a:lnTo>
                    <a:pt x="1174" y="25884"/>
                  </a:lnTo>
                  <a:lnTo>
                    <a:pt x="871" y="26831"/>
                  </a:lnTo>
                  <a:lnTo>
                    <a:pt x="568" y="27816"/>
                  </a:lnTo>
                  <a:lnTo>
                    <a:pt x="284" y="28819"/>
                  </a:lnTo>
                  <a:lnTo>
                    <a:pt x="0" y="29842"/>
                  </a:lnTo>
                  <a:lnTo>
                    <a:pt x="114" y="30012"/>
                  </a:lnTo>
                  <a:lnTo>
                    <a:pt x="492" y="30485"/>
                  </a:lnTo>
                  <a:lnTo>
                    <a:pt x="776" y="30807"/>
                  </a:lnTo>
                  <a:lnTo>
                    <a:pt x="1117" y="31186"/>
                  </a:lnTo>
                  <a:lnTo>
                    <a:pt x="1553" y="31622"/>
                  </a:lnTo>
                  <a:lnTo>
                    <a:pt x="2064" y="32095"/>
                  </a:lnTo>
                  <a:lnTo>
                    <a:pt x="2632" y="32587"/>
                  </a:lnTo>
                  <a:lnTo>
                    <a:pt x="3295" y="33136"/>
                  </a:lnTo>
                  <a:lnTo>
                    <a:pt x="4033" y="33685"/>
                  </a:lnTo>
                  <a:lnTo>
                    <a:pt x="4866" y="34253"/>
                  </a:lnTo>
                  <a:lnTo>
                    <a:pt x="5775" y="34822"/>
                  </a:lnTo>
                  <a:lnTo>
                    <a:pt x="6267" y="35106"/>
                  </a:lnTo>
                  <a:lnTo>
                    <a:pt x="6779" y="35408"/>
                  </a:lnTo>
                  <a:lnTo>
                    <a:pt x="7328" y="35693"/>
                  </a:lnTo>
                  <a:lnTo>
                    <a:pt x="7877" y="35977"/>
                  </a:lnTo>
                  <a:lnTo>
                    <a:pt x="8464" y="36242"/>
                  </a:lnTo>
                  <a:lnTo>
                    <a:pt x="9070" y="36526"/>
                  </a:lnTo>
                  <a:lnTo>
                    <a:pt x="9695" y="36791"/>
                  </a:lnTo>
                  <a:lnTo>
                    <a:pt x="10357" y="37056"/>
                  </a:lnTo>
                  <a:lnTo>
                    <a:pt x="11039" y="37321"/>
                  </a:lnTo>
                  <a:lnTo>
                    <a:pt x="11739" y="37567"/>
                  </a:lnTo>
                  <a:lnTo>
                    <a:pt x="12478" y="37813"/>
                  </a:lnTo>
                  <a:lnTo>
                    <a:pt x="13235" y="38059"/>
                  </a:lnTo>
                  <a:lnTo>
                    <a:pt x="14031" y="38287"/>
                  </a:lnTo>
                  <a:lnTo>
                    <a:pt x="14845" y="38495"/>
                  </a:lnTo>
                  <a:lnTo>
                    <a:pt x="15678" y="38703"/>
                  </a:lnTo>
                  <a:lnTo>
                    <a:pt x="16549" y="38892"/>
                  </a:lnTo>
                  <a:lnTo>
                    <a:pt x="17439" y="39063"/>
                  </a:lnTo>
                  <a:lnTo>
                    <a:pt x="18348" y="39233"/>
                  </a:lnTo>
                  <a:lnTo>
                    <a:pt x="19294" y="39366"/>
                  </a:lnTo>
                  <a:lnTo>
                    <a:pt x="20279" y="39498"/>
                  </a:lnTo>
                  <a:lnTo>
                    <a:pt x="21283" y="39612"/>
                  </a:lnTo>
                  <a:lnTo>
                    <a:pt x="22324" y="39726"/>
                  </a:lnTo>
                  <a:lnTo>
                    <a:pt x="23384" y="39801"/>
                  </a:lnTo>
                  <a:lnTo>
                    <a:pt x="24483" y="39858"/>
                  </a:lnTo>
                  <a:lnTo>
                    <a:pt x="25600" y="39896"/>
                  </a:lnTo>
                  <a:lnTo>
                    <a:pt x="26755" y="39915"/>
                  </a:lnTo>
                  <a:lnTo>
                    <a:pt x="27948" y="39915"/>
                  </a:lnTo>
                  <a:lnTo>
                    <a:pt x="29159" y="39896"/>
                  </a:lnTo>
                  <a:lnTo>
                    <a:pt x="30409" y="39839"/>
                  </a:lnTo>
                  <a:lnTo>
                    <a:pt x="31678" y="39763"/>
                  </a:lnTo>
                  <a:lnTo>
                    <a:pt x="32984" y="39669"/>
                  </a:lnTo>
                  <a:lnTo>
                    <a:pt x="34329" y="39555"/>
                  </a:lnTo>
                  <a:lnTo>
                    <a:pt x="35711" y="39404"/>
                  </a:lnTo>
                  <a:lnTo>
                    <a:pt x="37112" y="39214"/>
                  </a:lnTo>
                  <a:lnTo>
                    <a:pt x="38551" y="39006"/>
                  </a:lnTo>
                  <a:lnTo>
                    <a:pt x="40028" y="38779"/>
                  </a:lnTo>
                  <a:lnTo>
                    <a:pt x="41543" y="38514"/>
                  </a:lnTo>
                  <a:lnTo>
                    <a:pt x="43076" y="38211"/>
                  </a:lnTo>
                  <a:lnTo>
                    <a:pt x="43190" y="36885"/>
                  </a:lnTo>
                  <a:lnTo>
                    <a:pt x="43285" y="35333"/>
                  </a:lnTo>
                  <a:lnTo>
                    <a:pt x="43322" y="34481"/>
                  </a:lnTo>
                  <a:lnTo>
                    <a:pt x="43341" y="33591"/>
                  </a:lnTo>
                  <a:lnTo>
                    <a:pt x="43360" y="32644"/>
                  </a:lnTo>
                  <a:lnTo>
                    <a:pt x="43360" y="31659"/>
                  </a:lnTo>
                  <a:lnTo>
                    <a:pt x="43341" y="30656"/>
                  </a:lnTo>
                  <a:lnTo>
                    <a:pt x="43322" y="29596"/>
                  </a:lnTo>
                  <a:lnTo>
                    <a:pt x="43266" y="28516"/>
                  </a:lnTo>
                  <a:lnTo>
                    <a:pt x="43209" y="27399"/>
                  </a:lnTo>
                  <a:lnTo>
                    <a:pt x="43114" y="26263"/>
                  </a:lnTo>
                  <a:lnTo>
                    <a:pt x="43001" y="25108"/>
                  </a:lnTo>
                  <a:lnTo>
                    <a:pt x="42868" y="23934"/>
                  </a:lnTo>
                  <a:lnTo>
                    <a:pt x="42698" y="22741"/>
                  </a:lnTo>
                  <a:lnTo>
                    <a:pt x="42508" y="21529"/>
                  </a:lnTo>
                  <a:lnTo>
                    <a:pt x="42300" y="20299"/>
                  </a:lnTo>
                  <a:lnTo>
                    <a:pt x="42035" y="19087"/>
                  </a:lnTo>
                  <a:lnTo>
                    <a:pt x="41751" y="17837"/>
                  </a:lnTo>
                  <a:lnTo>
                    <a:pt x="41429" y="16606"/>
                  </a:lnTo>
                  <a:lnTo>
                    <a:pt x="41069" y="15376"/>
                  </a:lnTo>
                  <a:lnTo>
                    <a:pt x="40672" y="14145"/>
                  </a:lnTo>
                  <a:lnTo>
                    <a:pt x="40217" y="12933"/>
                  </a:lnTo>
                  <a:lnTo>
                    <a:pt x="39744" y="11721"/>
                  </a:lnTo>
                  <a:lnTo>
                    <a:pt x="39479" y="11115"/>
                  </a:lnTo>
                  <a:lnTo>
                    <a:pt x="39214" y="10509"/>
                  </a:lnTo>
                  <a:lnTo>
                    <a:pt x="38930" y="9922"/>
                  </a:lnTo>
                  <a:lnTo>
                    <a:pt x="38646" y="9335"/>
                  </a:lnTo>
                  <a:lnTo>
                    <a:pt x="38343" y="8748"/>
                  </a:lnTo>
                  <a:lnTo>
                    <a:pt x="38021" y="8161"/>
                  </a:lnTo>
                  <a:lnTo>
                    <a:pt x="37680" y="7593"/>
                  </a:lnTo>
                  <a:lnTo>
                    <a:pt x="37339" y="7025"/>
                  </a:lnTo>
                  <a:lnTo>
                    <a:pt x="36998" y="6457"/>
                  </a:lnTo>
                  <a:lnTo>
                    <a:pt x="36620" y="5908"/>
                  </a:lnTo>
                  <a:lnTo>
                    <a:pt x="36241" y="5359"/>
                  </a:lnTo>
                  <a:lnTo>
                    <a:pt x="35843" y="4810"/>
                  </a:lnTo>
                  <a:lnTo>
                    <a:pt x="35446" y="4280"/>
                  </a:lnTo>
                  <a:lnTo>
                    <a:pt x="35010" y="3750"/>
                  </a:lnTo>
                  <a:lnTo>
                    <a:pt x="18423" y="1"/>
                  </a:lnTo>
                  <a:close/>
                </a:path>
              </a:pathLst>
            </a:custGeom>
            <a:solidFill>
              <a:srgbClr val="C9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1263750" y="537750"/>
              <a:ext cx="1084025" cy="997875"/>
            </a:xfrm>
            <a:custGeom>
              <a:avLst/>
              <a:gdLst/>
              <a:ahLst/>
              <a:cxnLst/>
              <a:rect l="l" t="t" r="r" b="b"/>
              <a:pathLst>
                <a:path w="43361" h="39915" fill="none" extrusionOk="0">
                  <a:moveTo>
                    <a:pt x="43076" y="38211"/>
                  </a:moveTo>
                  <a:lnTo>
                    <a:pt x="43076" y="38211"/>
                  </a:lnTo>
                  <a:lnTo>
                    <a:pt x="41543" y="38514"/>
                  </a:lnTo>
                  <a:lnTo>
                    <a:pt x="40028" y="38779"/>
                  </a:lnTo>
                  <a:lnTo>
                    <a:pt x="38551" y="39006"/>
                  </a:lnTo>
                  <a:lnTo>
                    <a:pt x="37112" y="39214"/>
                  </a:lnTo>
                  <a:lnTo>
                    <a:pt x="35711" y="39404"/>
                  </a:lnTo>
                  <a:lnTo>
                    <a:pt x="34329" y="39555"/>
                  </a:lnTo>
                  <a:lnTo>
                    <a:pt x="32984" y="39669"/>
                  </a:lnTo>
                  <a:lnTo>
                    <a:pt x="31678" y="39763"/>
                  </a:lnTo>
                  <a:lnTo>
                    <a:pt x="30409" y="39839"/>
                  </a:lnTo>
                  <a:lnTo>
                    <a:pt x="29159" y="39896"/>
                  </a:lnTo>
                  <a:lnTo>
                    <a:pt x="27948" y="39915"/>
                  </a:lnTo>
                  <a:lnTo>
                    <a:pt x="26755" y="39915"/>
                  </a:lnTo>
                  <a:lnTo>
                    <a:pt x="25600" y="39896"/>
                  </a:lnTo>
                  <a:lnTo>
                    <a:pt x="24483" y="39858"/>
                  </a:lnTo>
                  <a:lnTo>
                    <a:pt x="23384" y="39801"/>
                  </a:lnTo>
                  <a:lnTo>
                    <a:pt x="22324" y="39726"/>
                  </a:lnTo>
                  <a:lnTo>
                    <a:pt x="21283" y="39612"/>
                  </a:lnTo>
                  <a:lnTo>
                    <a:pt x="20279" y="39498"/>
                  </a:lnTo>
                  <a:lnTo>
                    <a:pt x="19294" y="39366"/>
                  </a:lnTo>
                  <a:lnTo>
                    <a:pt x="18348" y="39233"/>
                  </a:lnTo>
                  <a:lnTo>
                    <a:pt x="17439" y="39063"/>
                  </a:lnTo>
                  <a:lnTo>
                    <a:pt x="16549" y="38892"/>
                  </a:lnTo>
                  <a:lnTo>
                    <a:pt x="15678" y="38703"/>
                  </a:lnTo>
                  <a:lnTo>
                    <a:pt x="14845" y="38495"/>
                  </a:lnTo>
                  <a:lnTo>
                    <a:pt x="14031" y="38287"/>
                  </a:lnTo>
                  <a:lnTo>
                    <a:pt x="13235" y="38059"/>
                  </a:lnTo>
                  <a:lnTo>
                    <a:pt x="12478" y="37813"/>
                  </a:lnTo>
                  <a:lnTo>
                    <a:pt x="11739" y="37567"/>
                  </a:lnTo>
                  <a:lnTo>
                    <a:pt x="11039" y="37321"/>
                  </a:lnTo>
                  <a:lnTo>
                    <a:pt x="10357" y="37056"/>
                  </a:lnTo>
                  <a:lnTo>
                    <a:pt x="9695" y="36791"/>
                  </a:lnTo>
                  <a:lnTo>
                    <a:pt x="9070" y="36526"/>
                  </a:lnTo>
                  <a:lnTo>
                    <a:pt x="8464" y="36242"/>
                  </a:lnTo>
                  <a:lnTo>
                    <a:pt x="7877" y="35977"/>
                  </a:lnTo>
                  <a:lnTo>
                    <a:pt x="7328" y="35693"/>
                  </a:lnTo>
                  <a:lnTo>
                    <a:pt x="6779" y="35408"/>
                  </a:lnTo>
                  <a:lnTo>
                    <a:pt x="6267" y="35106"/>
                  </a:lnTo>
                  <a:lnTo>
                    <a:pt x="5775" y="34822"/>
                  </a:lnTo>
                  <a:lnTo>
                    <a:pt x="4866" y="34253"/>
                  </a:lnTo>
                  <a:lnTo>
                    <a:pt x="4033" y="33685"/>
                  </a:lnTo>
                  <a:lnTo>
                    <a:pt x="3295" y="33136"/>
                  </a:lnTo>
                  <a:lnTo>
                    <a:pt x="2632" y="32587"/>
                  </a:lnTo>
                  <a:lnTo>
                    <a:pt x="2064" y="32095"/>
                  </a:lnTo>
                  <a:lnTo>
                    <a:pt x="1553" y="31622"/>
                  </a:lnTo>
                  <a:lnTo>
                    <a:pt x="1117" y="31186"/>
                  </a:lnTo>
                  <a:lnTo>
                    <a:pt x="776" y="30807"/>
                  </a:lnTo>
                  <a:lnTo>
                    <a:pt x="492" y="30485"/>
                  </a:lnTo>
                  <a:lnTo>
                    <a:pt x="114" y="30012"/>
                  </a:lnTo>
                  <a:lnTo>
                    <a:pt x="0" y="29842"/>
                  </a:lnTo>
                  <a:lnTo>
                    <a:pt x="0" y="29842"/>
                  </a:lnTo>
                  <a:lnTo>
                    <a:pt x="284" y="28819"/>
                  </a:lnTo>
                  <a:lnTo>
                    <a:pt x="568" y="27816"/>
                  </a:lnTo>
                  <a:lnTo>
                    <a:pt x="871" y="26831"/>
                  </a:lnTo>
                  <a:lnTo>
                    <a:pt x="1174" y="25884"/>
                  </a:lnTo>
                  <a:lnTo>
                    <a:pt x="1496" y="24938"/>
                  </a:lnTo>
                  <a:lnTo>
                    <a:pt x="1818" y="24010"/>
                  </a:lnTo>
                  <a:lnTo>
                    <a:pt x="2140" y="23120"/>
                  </a:lnTo>
                  <a:lnTo>
                    <a:pt x="2480" y="22230"/>
                  </a:lnTo>
                  <a:lnTo>
                    <a:pt x="2821" y="21378"/>
                  </a:lnTo>
                  <a:lnTo>
                    <a:pt x="3162" y="20526"/>
                  </a:lnTo>
                  <a:lnTo>
                    <a:pt x="3522" y="19712"/>
                  </a:lnTo>
                  <a:lnTo>
                    <a:pt x="3882" y="18897"/>
                  </a:lnTo>
                  <a:lnTo>
                    <a:pt x="4241" y="18121"/>
                  </a:lnTo>
                  <a:lnTo>
                    <a:pt x="4601" y="17364"/>
                  </a:lnTo>
                  <a:lnTo>
                    <a:pt x="4980" y="16606"/>
                  </a:lnTo>
                  <a:lnTo>
                    <a:pt x="5359" y="15887"/>
                  </a:lnTo>
                  <a:lnTo>
                    <a:pt x="6116" y="14486"/>
                  </a:lnTo>
                  <a:lnTo>
                    <a:pt x="6873" y="13160"/>
                  </a:lnTo>
                  <a:lnTo>
                    <a:pt x="7631" y="11892"/>
                  </a:lnTo>
                  <a:lnTo>
                    <a:pt x="8407" y="10718"/>
                  </a:lnTo>
                  <a:lnTo>
                    <a:pt x="9164" y="9601"/>
                  </a:lnTo>
                  <a:lnTo>
                    <a:pt x="9922" y="8559"/>
                  </a:lnTo>
                  <a:lnTo>
                    <a:pt x="10679" y="7575"/>
                  </a:lnTo>
                  <a:lnTo>
                    <a:pt x="11399" y="6647"/>
                  </a:lnTo>
                  <a:lnTo>
                    <a:pt x="12118" y="5795"/>
                  </a:lnTo>
                  <a:lnTo>
                    <a:pt x="12819" y="5018"/>
                  </a:lnTo>
                  <a:lnTo>
                    <a:pt x="13481" y="4299"/>
                  </a:lnTo>
                  <a:lnTo>
                    <a:pt x="14144" y="3636"/>
                  </a:lnTo>
                  <a:lnTo>
                    <a:pt x="14750" y="3030"/>
                  </a:lnTo>
                  <a:lnTo>
                    <a:pt x="15318" y="2481"/>
                  </a:lnTo>
                  <a:lnTo>
                    <a:pt x="15867" y="1989"/>
                  </a:lnTo>
                  <a:lnTo>
                    <a:pt x="16360" y="1553"/>
                  </a:lnTo>
                  <a:lnTo>
                    <a:pt x="16814" y="1175"/>
                  </a:lnTo>
                  <a:lnTo>
                    <a:pt x="17212" y="853"/>
                  </a:lnTo>
                  <a:lnTo>
                    <a:pt x="17855" y="379"/>
                  </a:lnTo>
                  <a:lnTo>
                    <a:pt x="18272" y="95"/>
                  </a:lnTo>
                  <a:lnTo>
                    <a:pt x="18423" y="1"/>
                  </a:lnTo>
                  <a:lnTo>
                    <a:pt x="35010" y="3750"/>
                  </a:lnTo>
                  <a:lnTo>
                    <a:pt x="35010" y="3750"/>
                  </a:lnTo>
                  <a:lnTo>
                    <a:pt x="35446" y="4280"/>
                  </a:lnTo>
                  <a:lnTo>
                    <a:pt x="35843" y="4810"/>
                  </a:lnTo>
                  <a:lnTo>
                    <a:pt x="36241" y="5359"/>
                  </a:lnTo>
                  <a:lnTo>
                    <a:pt x="36620" y="5908"/>
                  </a:lnTo>
                  <a:lnTo>
                    <a:pt x="36998" y="6457"/>
                  </a:lnTo>
                  <a:lnTo>
                    <a:pt x="37339" y="7025"/>
                  </a:lnTo>
                  <a:lnTo>
                    <a:pt x="37680" y="7593"/>
                  </a:lnTo>
                  <a:lnTo>
                    <a:pt x="38021" y="8161"/>
                  </a:lnTo>
                  <a:lnTo>
                    <a:pt x="38343" y="8748"/>
                  </a:lnTo>
                  <a:lnTo>
                    <a:pt x="38646" y="9335"/>
                  </a:lnTo>
                  <a:lnTo>
                    <a:pt x="38930" y="9922"/>
                  </a:lnTo>
                  <a:lnTo>
                    <a:pt x="39214" y="10509"/>
                  </a:lnTo>
                  <a:lnTo>
                    <a:pt x="39479" y="11115"/>
                  </a:lnTo>
                  <a:lnTo>
                    <a:pt x="39744" y="11721"/>
                  </a:lnTo>
                  <a:lnTo>
                    <a:pt x="40217" y="12933"/>
                  </a:lnTo>
                  <a:lnTo>
                    <a:pt x="40672" y="14145"/>
                  </a:lnTo>
                  <a:lnTo>
                    <a:pt x="41069" y="15376"/>
                  </a:lnTo>
                  <a:lnTo>
                    <a:pt x="41429" y="16606"/>
                  </a:lnTo>
                  <a:lnTo>
                    <a:pt x="41751" y="17837"/>
                  </a:lnTo>
                  <a:lnTo>
                    <a:pt x="42035" y="19087"/>
                  </a:lnTo>
                  <a:lnTo>
                    <a:pt x="42300" y="20299"/>
                  </a:lnTo>
                  <a:lnTo>
                    <a:pt x="42508" y="21529"/>
                  </a:lnTo>
                  <a:lnTo>
                    <a:pt x="42698" y="22741"/>
                  </a:lnTo>
                  <a:lnTo>
                    <a:pt x="42868" y="23934"/>
                  </a:lnTo>
                  <a:lnTo>
                    <a:pt x="43001" y="25108"/>
                  </a:lnTo>
                  <a:lnTo>
                    <a:pt x="43114" y="26263"/>
                  </a:lnTo>
                  <a:lnTo>
                    <a:pt x="43209" y="27399"/>
                  </a:lnTo>
                  <a:lnTo>
                    <a:pt x="43266" y="28516"/>
                  </a:lnTo>
                  <a:lnTo>
                    <a:pt x="43322" y="29596"/>
                  </a:lnTo>
                  <a:lnTo>
                    <a:pt x="43341" y="30656"/>
                  </a:lnTo>
                  <a:lnTo>
                    <a:pt x="43360" y="31659"/>
                  </a:lnTo>
                  <a:lnTo>
                    <a:pt x="43360" y="32644"/>
                  </a:lnTo>
                  <a:lnTo>
                    <a:pt x="43341" y="33591"/>
                  </a:lnTo>
                  <a:lnTo>
                    <a:pt x="43322" y="34481"/>
                  </a:lnTo>
                  <a:lnTo>
                    <a:pt x="43285" y="35333"/>
                  </a:lnTo>
                  <a:lnTo>
                    <a:pt x="43190" y="36885"/>
                  </a:lnTo>
                  <a:lnTo>
                    <a:pt x="43076" y="382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1696400" y="711475"/>
              <a:ext cx="141075" cy="64400"/>
            </a:xfrm>
            <a:custGeom>
              <a:avLst/>
              <a:gdLst/>
              <a:ahLst/>
              <a:cxnLst/>
              <a:rect l="l" t="t" r="r" b="b"/>
              <a:pathLst>
                <a:path w="5643" h="2576" extrusionOk="0">
                  <a:moveTo>
                    <a:pt x="2746" y="1"/>
                  </a:moveTo>
                  <a:lnTo>
                    <a:pt x="2462" y="20"/>
                  </a:lnTo>
                  <a:lnTo>
                    <a:pt x="2140" y="57"/>
                  </a:lnTo>
                  <a:lnTo>
                    <a:pt x="1818" y="152"/>
                  </a:lnTo>
                  <a:lnTo>
                    <a:pt x="1515" y="266"/>
                  </a:lnTo>
                  <a:lnTo>
                    <a:pt x="1231" y="417"/>
                  </a:lnTo>
                  <a:lnTo>
                    <a:pt x="947" y="607"/>
                  </a:lnTo>
                  <a:lnTo>
                    <a:pt x="682" y="815"/>
                  </a:lnTo>
                  <a:lnTo>
                    <a:pt x="436" y="1023"/>
                  </a:lnTo>
                  <a:lnTo>
                    <a:pt x="209" y="1269"/>
                  </a:lnTo>
                  <a:lnTo>
                    <a:pt x="0" y="1515"/>
                  </a:lnTo>
                  <a:lnTo>
                    <a:pt x="0" y="1534"/>
                  </a:lnTo>
                  <a:lnTo>
                    <a:pt x="0" y="1553"/>
                  </a:lnTo>
                  <a:lnTo>
                    <a:pt x="57" y="1591"/>
                  </a:lnTo>
                  <a:lnTo>
                    <a:pt x="152" y="1610"/>
                  </a:lnTo>
                  <a:lnTo>
                    <a:pt x="284" y="1629"/>
                  </a:lnTo>
                  <a:lnTo>
                    <a:pt x="417" y="1629"/>
                  </a:lnTo>
                  <a:lnTo>
                    <a:pt x="549" y="1610"/>
                  </a:lnTo>
                  <a:lnTo>
                    <a:pt x="663" y="1591"/>
                  </a:lnTo>
                  <a:lnTo>
                    <a:pt x="720" y="1534"/>
                  </a:lnTo>
                  <a:lnTo>
                    <a:pt x="947" y="1269"/>
                  </a:lnTo>
                  <a:lnTo>
                    <a:pt x="1193" y="1023"/>
                  </a:lnTo>
                  <a:lnTo>
                    <a:pt x="1458" y="815"/>
                  </a:lnTo>
                  <a:lnTo>
                    <a:pt x="1723" y="607"/>
                  </a:lnTo>
                  <a:lnTo>
                    <a:pt x="1875" y="531"/>
                  </a:lnTo>
                  <a:lnTo>
                    <a:pt x="2007" y="455"/>
                  </a:lnTo>
                  <a:lnTo>
                    <a:pt x="2140" y="398"/>
                  </a:lnTo>
                  <a:lnTo>
                    <a:pt x="2272" y="341"/>
                  </a:lnTo>
                  <a:lnTo>
                    <a:pt x="2405" y="323"/>
                  </a:lnTo>
                  <a:lnTo>
                    <a:pt x="2519" y="304"/>
                  </a:lnTo>
                  <a:lnTo>
                    <a:pt x="2784" y="304"/>
                  </a:lnTo>
                  <a:lnTo>
                    <a:pt x="3011" y="360"/>
                  </a:lnTo>
                  <a:lnTo>
                    <a:pt x="3238" y="455"/>
                  </a:lnTo>
                  <a:lnTo>
                    <a:pt x="3465" y="569"/>
                  </a:lnTo>
                  <a:lnTo>
                    <a:pt x="3674" y="720"/>
                  </a:lnTo>
                  <a:lnTo>
                    <a:pt x="3863" y="910"/>
                  </a:lnTo>
                  <a:lnTo>
                    <a:pt x="4052" y="1118"/>
                  </a:lnTo>
                  <a:lnTo>
                    <a:pt x="4223" y="1326"/>
                  </a:lnTo>
                  <a:lnTo>
                    <a:pt x="4374" y="1553"/>
                  </a:lnTo>
                  <a:lnTo>
                    <a:pt x="4526" y="1799"/>
                  </a:lnTo>
                  <a:lnTo>
                    <a:pt x="4677" y="2046"/>
                  </a:lnTo>
                  <a:lnTo>
                    <a:pt x="4923" y="2500"/>
                  </a:lnTo>
                  <a:lnTo>
                    <a:pt x="4942" y="2519"/>
                  </a:lnTo>
                  <a:lnTo>
                    <a:pt x="4980" y="2557"/>
                  </a:lnTo>
                  <a:lnTo>
                    <a:pt x="5075" y="2576"/>
                  </a:lnTo>
                  <a:lnTo>
                    <a:pt x="5340" y="2576"/>
                  </a:lnTo>
                  <a:lnTo>
                    <a:pt x="5472" y="2538"/>
                  </a:lnTo>
                  <a:lnTo>
                    <a:pt x="5567" y="2500"/>
                  </a:lnTo>
                  <a:lnTo>
                    <a:pt x="5624" y="2443"/>
                  </a:lnTo>
                  <a:lnTo>
                    <a:pt x="5643" y="2405"/>
                  </a:lnTo>
                  <a:lnTo>
                    <a:pt x="5624" y="2368"/>
                  </a:lnTo>
                  <a:lnTo>
                    <a:pt x="5340" y="1837"/>
                  </a:lnTo>
                  <a:lnTo>
                    <a:pt x="5188" y="1591"/>
                  </a:lnTo>
                  <a:lnTo>
                    <a:pt x="5018" y="1345"/>
                  </a:lnTo>
                  <a:lnTo>
                    <a:pt x="4848" y="1118"/>
                  </a:lnTo>
                  <a:lnTo>
                    <a:pt x="4658" y="910"/>
                  </a:lnTo>
                  <a:lnTo>
                    <a:pt x="4469" y="720"/>
                  </a:lnTo>
                  <a:lnTo>
                    <a:pt x="4261" y="550"/>
                  </a:lnTo>
                  <a:lnTo>
                    <a:pt x="4052" y="379"/>
                  </a:lnTo>
                  <a:lnTo>
                    <a:pt x="3806" y="247"/>
                  </a:lnTo>
                  <a:lnTo>
                    <a:pt x="3579" y="152"/>
                  </a:lnTo>
                  <a:lnTo>
                    <a:pt x="3314" y="76"/>
                  </a:lnTo>
                  <a:lnTo>
                    <a:pt x="3049" y="20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1963850" y="760700"/>
              <a:ext cx="140600" cy="65350"/>
            </a:xfrm>
            <a:custGeom>
              <a:avLst/>
              <a:gdLst/>
              <a:ahLst/>
              <a:cxnLst/>
              <a:rect l="l" t="t" r="r" b="b"/>
              <a:pathLst>
                <a:path w="5624" h="2614" extrusionOk="0">
                  <a:moveTo>
                    <a:pt x="3068" y="1"/>
                  </a:moveTo>
                  <a:lnTo>
                    <a:pt x="2803" y="20"/>
                  </a:lnTo>
                  <a:lnTo>
                    <a:pt x="2519" y="58"/>
                  </a:lnTo>
                  <a:lnTo>
                    <a:pt x="2235" y="133"/>
                  </a:lnTo>
                  <a:lnTo>
                    <a:pt x="1951" y="228"/>
                  </a:lnTo>
                  <a:lnTo>
                    <a:pt x="1686" y="342"/>
                  </a:lnTo>
                  <a:lnTo>
                    <a:pt x="1420" y="474"/>
                  </a:lnTo>
                  <a:lnTo>
                    <a:pt x="1155" y="626"/>
                  </a:lnTo>
                  <a:lnTo>
                    <a:pt x="909" y="777"/>
                  </a:lnTo>
                  <a:lnTo>
                    <a:pt x="682" y="967"/>
                  </a:lnTo>
                  <a:lnTo>
                    <a:pt x="455" y="1137"/>
                  </a:lnTo>
                  <a:lnTo>
                    <a:pt x="38" y="1497"/>
                  </a:lnTo>
                  <a:lnTo>
                    <a:pt x="0" y="1535"/>
                  </a:lnTo>
                  <a:lnTo>
                    <a:pt x="0" y="1554"/>
                  </a:lnTo>
                  <a:lnTo>
                    <a:pt x="0" y="1591"/>
                  </a:lnTo>
                  <a:lnTo>
                    <a:pt x="19" y="1610"/>
                  </a:lnTo>
                  <a:lnTo>
                    <a:pt x="114" y="1648"/>
                  </a:lnTo>
                  <a:lnTo>
                    <a:pt x="228" y="1667"/>
                  </a:lnTo>
                  <a:lnTo>
                    <a:pt x="360" y="1686"/>
                  </a:lnTo>
                  <a:lnTo>
                    <a:pt x="493" y="1667"/>
                  </a:lnTo>
                  <a:lnTo>
                    <a:pt x="606" y="1648"/>
                  </a:lnTo>
                  <a:lnTo>
                    <a:pt x="682" y="1591"/>
                  </a:lnTo>
                  <a:lnTo>
                    <a:pt x="1099" y="1232"/>
                  </a:lnTo>
                  <a:lnTo>
                    <a:pt x="1307" y="1080"/>
                  </a:lnTo>
                  <a:lnTo>
                    <a:pt x="1534" y="910"/>
                  </a:lnTo>
                  <a:lnTo>
                    <a:pt x="1761" y="777"/>
                  </a:lnTo>
                  <a:lnTo>
                    <a:pt x="1970" y="664"/>
                  </a:lnTo>
                  <a:lnTo>
                    <a:pt x="2197" y="569"/>
                  </a:lnTo>
                  <a:lnTo>
                    <a:pt x="2424" y="493"/>
                  </a:lnTo>
                  <a:lnTo>
                    <a:pt x="2651" y="455"/>
                  </a:lnTo>
                  <a:lnTo>
                    <a:pt x="2878" y="436"/>
                  </a:lnTo>
                  <a:lnTo>
                    <a:pt x="3106" y="455"/>
                  </a:lnTo>
                  <a:lnTo>
                    <a:pt x="3333" y="512"/>
                  </a:lnTo>
                  <a:lnTo>
                    <a:pt x="3541" y="607"/>
                  </a:lnTo>
                  <a:lnTo>
                    <a:pt x="3768" y="739"/>
                  </a:lnTo>
                  <a:lnTo>
                    <a:pt x="3977" y="910"/>
                  </a:lnTo>
                  <a:lnTo>
                    <a:pt x="4204" y="1156"/>
                  </a:lnTo>
                  <a:lnTo>
                    <a:pt x="4412" y="1459"/>
                  </a:lnTo>
                  <a:lnTo>
                    <a:pt x="4601" y="1781"/>
                  </a:lnTo>
                  <a:lnTo>
                    <a:pt x="4772" y="2140"/>
                  </a:lnTo>
                  <a:lnTo>
                    <a:pt x="4885" y="2481"/>
                  </a:lnTo>
                  <a:lnTo>
                    <a:pt x="4904" y="2538"/>
                  </a:lnTo>
                  <a:lnTo>
                    <a:pt x="4942" y="2557"/>
                  </a:lnTo>
                  <a:lnTo>
                    <a:pt x="5037" y="2595"/>
                  </a:lnTo>
                  <a:lnTo>
                    <a:pt x="5170" y="2614"/>
                  </a:lnTo>
                  <a:lnTo>
                    <a:pt x="5302" y="2614"/>
                  </a:lnTo>
                  <a:lnTo>
                    <a:pt x="5435" y="2595"/>
                  </a:lnTo>
                  <a:lnTo>
                    <a:pt x="5548" y="2557"/>
                  </a:lnTo>
                  <a:lnTo>
                    <a:pt x="5624" y="2500"/>
                  </a:lnTo>
                  <a:lnTo>
                    <a:pt x="5624" y="2462"/>
                  </a:lnTo>
                  <a:lnTo>
                    <a:pt x="5624" y="2425"/>
                  </a:lnTo>
                  <a:lnTo>
                    <a:pt x="5529" y="2122"/>
                  </a:lnTo>
                  <a:lnTo>
                    <a:pt x="5397" y="1819"/>
                  </a:lnTo>
                  <a:lnTo>
                    <a:pt x="5264" y="1535"/>
                  </a:lnTo>
                  <a:lnTo>
                    <a:pt x="5094" y="1251"/>
                  </a:lnTo>
                  <a:lnTo>
                    <a:pt x="4885" y="1004"/>
                  </a:lnTo>
                  <a:lnTo>
                    <a:pt x="4677" y="758"/>
                  </a:lnTo>
                  <a:lnTo>
                    <a:pt x="4431" y="550"/>
                  </a:lnTo>
                  <a:lnTo>
                    <a:pt x="4166" y="342"/>
                  </a:lnTo>
                  <a:lnTo>
                    <a:pt x="3901" y="209"/>
                  </a:lnTo>
                  <a:lnTo>
                    <a:pt x="3636" y="96"/>
                  </a:lnTo>
                  <a:lnTo>
                    <a:pt x="3352" y="39"/>
                  </a:lnTo>
                  <a:lnTo>
                    <a:pt x="30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1840300" y="763550"/>
              <a:ext cx="115525" cy="231025"/>
            </a:xfrm>
            <a:custGeom>
              <a:avLst/>
              <a:gdLst/>
              <a:ahLst/>
              <a:cxnLst/>
              <a:rect l="l" t="t" r="r" b="b"/>
              <a:pathLst>
                <a:path w="4621" h="9241" extrusionOk="0">
                  <a:moveTo>
                    <a:pt x="4620" y="0"/>
                  </a:moveTo>
                  <a:lnTo>
                    <a:pt x="4374" y="247"/>
                  </a:lnTo>
                  <a:lnTo>
                    <a:pt x="4147" y="474"/>
                  </a:lnTo>
                  <a:lnTo>
                    <a:pt x="3920" y="682"/>
                  </a:lnTo>
                  <a:lnTo>
                    <a:pt x="3693" y="853"/>
                  </a:lnTo>
                  <a:lnTo>
                    <a:pt x="3484" y="1004"/>
                  </a:lnTo>
                  <a:lnTo>
                    <a:pt x="3276" y="1118"/>
                  </a:lnTo>
                  <a:lnTo>
                    <a:pt x="3068" y="1212"/>
                  </a:lnTo>
                  <a:lnTo>
                    <a:pt x="2878" y="1288"/>
                  </a:lnTo>
                  <a:lnTo>
                    <a:pt x="2670" y="1345"/>
                  </a:lnTo>
                  <a:lnTo>
                    <a:pt x="2500" y="1364"/>
                  </a:lnTo>
                  <a:lnTo>
                    <a:pt x="2310" y="1383"/>
                  </a:lnTo>
                  <a:lnTo>
                    <a:pt x="2140" y="1383"/>
                  </a:lnTo>
                  <a:lnTo>
                    <a:pt x="1970" y="1364"/>
                  </a:lnTo>
                  <a:lnTo>
                    <a:pt x="1818" y="1345"/>
                  </a:lnTo>
                  <a:lnTo>
                    <a:pt x="1667" y="1307"/>
                  </a:lnTo>
                  <a:lnTo>
                    <a:pt x="1515" y="1250"/>
                  </a:lnTo>
                  <a:lnTo>
                    <a:pt x="1250" y="1118"/>
                  </a:lnTo>
                  <a:lnTo>
                    <a:pt x="1004" y="966"/>
                  </a:lnTo>
                  <a:lnTo>
                    <a:pt x="815" y="815"/>
                  </a:lnTo>
                  <a:lnTo>
                    <a:pt x="644" y="663"/>
                  </a:lnTo>
                  <a:lnTo>
                    <a:pt x="512" y="512"/>
                  </a:lnTo>
                  <a:lnTo>
                    <a:pt x="417" y="398"/>
                  </a:lnTo>
                  <a:lnTo>
                    <a:pt x="322" y="285"/>
                  </a:lnTo>
                  <a:lnTo>
                    <a:pt x="284" y="682"/>
                  </a:lnTo>
                  <a:lnTo>
                    <a:pt x="171" y="1761"/>
                  </a:lnTo>
                  <a:lnTo>
                    <a:pt x="114" y="2462"/>
                  </a:lnTo>
                  <a:lnTo>
                    <a:pt x="57" y="3238"/>
                  </a:lnTo>
                  <a:lnTo>
                    <a:pt x="19" y="4090"/>
                  </a:lnTo>
                  <a:lnTo>
                    <a:pt x="0" y="4942"/>
                  </a:lnTo>
                  <a:lnTo>
                    <a:pt x="0" y="5794"/>
                  </a:lnTo>
                  <a:lnTo>
                    <a:pt x="57" y="6609"/>
                  </a:lnTo>
                  <a:lnTo>
                    <a:pt x="95" y="7006"/>
                  </a:lnTo>
                  <a:lnTo>
                    <a:pt x="133" y="7366"/>
                  </a:lnTo>
                  <a:lnTo>
                    <a:pt x="190" y="7726"/>
                  </a:lnTo>
                  <a:lnTo>
                    <a:pt x="265" y="8029"/>
                  </a:lnTo>
                  <a:lnTo>
                    <a:pt x="360" y="8332"/>
                  </a:lnTo>
                  <a:lnTo>
                    <a:pt x="455" y="8578"/>
                  </a:lnTo>
                  <a:lnTo>
                    <a:pt x="587" y="8805"/>
                  </a:lnTo>
                  <a:lnTo>
                    <a:pt x="720" y="8976"/>
                  </a:lnTo>
                  <a:lnTo>
                    <a:pt x="796" y="9051"/>
                  </a:lnTo>
                  <a:lnTo>
                    <a:pt x="871" y="9108"/>
                  </a:lnTo>
                  <a:lnTo>
                    <a:pt x="947" y="9165"/>
                  </a:lnTo>
                  <a:lnTo>
                    <a:pt x="1042" y="9203"/>
                  </a:lnTo>
                  <a:lnTo>
                    <a:pt x="1136" y="9222"/>
                  </a:lnTo>
                  <a:lnTo>
                    <a:pt x="1231" y="9241"/>
                  </a:lnTo>
                  <a:lnTo>
                    <a:pt x="1326" y="9241"/>
                  </a:lnTo>
                  <a:lnTo>
                    <a:pt x="1439" y="9222"/>
                  </a:lnTo>
                  <a:lnTo>
                    <a:pt x="1553" y="9184"/>
                  </a:lnTo>
                  <a:lnTo>
                    <a:pt x="1648" y="9146"/>
                  </a:lnTo>
                  <a:lnTo>
                    <a:pt x="1856" y="9032"/>
                  </a:lnTo>
                  <a:lnTo>
                    <a:pt x="2064" y="8862"/>
                  </a:lnTo>
                  <a:lnTo>
                    <a:pt x="2254" y="8673"/>
                  </a:lnTo>
                  <a:lnTo>
                    <a:pt x="2443" y="8445"/>
                  </a:lnTo>
                  <a:lnTo>
                    <a:pt x="2613" y="8180"/>
                  </a:lnTo>
                  <a:lnTo>
                    <a:pt x="2765" y="7877"/>
                  </a:lnTo>
                  <a:lnTo>
                    <a:pt x="2935" y="7555"/>
                  </a:lnTo>
                  <a:lnTo>
                    <a:pt x="3087" y="7215"/>
                  </a:lnTo>
                  <a:lnTo>
                    <a:pt x="3219" y="6855"/>
                  </a:lnTo>
                  <a:lnTo>
                    <a:pt x="3352" y="6476"/>
                  </a:lnTo>
                  <a:lnTo>
                    <a:pt x="3484" y="6079"/>
                  </a:lnTo>
                  <a:lnTo>
                    <a:pt x="3712" y="5245"/>
                  </a:lnTo>
                  <a:lnTo>
                    <a:pt x="3920" y="4412"/>
                  </a:lnTo>
                  <a:lnTo>
                    <a:pt x="4090" y="3579"/>
                  </a:lnTo>
                  <a:lnTo>
                    <a:pt x="4242" y="2784"/>
                  </a:lnTo>
                  <a:lnTo>
                    <a:pt x="4355" y="2026"/>
                  </a:lnTo>
                  <a:lnTo>
                    <a:pt x="4450" y="1364"/>
                  </a:lnTo>
                  <a:lnTo>
                    <a:pt x="4583" y="360"/>
                  </a:lnTo>
                  <a:lnTo>
                    <a:pt x="4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1846450" y="779650"/>
              <a:ext cx="103225" cy="51150"/>
            </a:xfrm>
            <a:custGeom>
              <a:avLst/>
              <a:gdLst/>
              <a:ahLst/>
              <a:cxnLst/>
              <a:rect l="l" t="t" r="r" b="b"/>
              <a:pathLst>
                <a:path w="4129" h="2046" extrusionOk="0">
                  <a:moveTo>
                    <a:pt x="4128" y="0"/>
                  </a:moveTo>
                  <a:lnTo>
                    <a:pt x="3920" y="171"/>
                  </a:lnTo>
                  <a:lnTo>
                    <a:pt x="3712" y="322"/>
                  </a:lnTo>
                  <a:lnTo>
                    <a:pt x="3522" y="455"/>
                  </a:lnTo>
                  <a:lnTo>
                    <a:pt x="3314" y="568"/>
                  </a:lnTo>
                  <a:lnTo>
                    <a:pt x="3125" y="663"/>
                  </a:lnTo>
                  <a:lnTo>
                    <a:pt x="2935" y="739"/>
                  </a:lnTo>
                  <a:lnTo>
                    <a:pt x="2746" y="814"/>
                  </a:lnTo>
                  <a:lnTo>
                    <a:pt x="2576" y="871"/>
                  </a:lnTo>
                  <a:lnTo>
                    <a:pt x="2405" y="890"/>
                  </a:lnTo>
                  <a:lnTo>
                    <a:pt x="2235" y="928"/>
                  </a:lnTo>
                  <a:lnTo>
                    <a:pt x="1913" y="928"/>
                  </a:lnTo>
                  <a:lnTo>
                    <a:pt x="1610" y="909"/>
                  </a:lnTo>
                  <a:lnTo>
                    <a:pt x="1326" y="833"/>
                  </a:lnTo>
                  <a:lnTo>
                    <a:pt x="1080" y="758"/>
                  </a:lnTo>
                  <a:lnTo>
                    <a:pt x="853" y="663"/>
                  </a:lnTo>
                  <a:lnTo>
                    <a:pt x="663" y="549"/>
                  </a:lnTo>
                  <a:lnTo>
                    <a:pt x="493" y="455"/>
                  </a:lnTo>
                  <a:lnTo>
                    <a:pt x="266" y="284"/>
                  </a:lnTo>
                  <a:lnTo>
                    <a:pt x="190" y="209"/>
                  </a:lnTo>
                  <a:lnTo>
                    <a:pt x="1" y="2045"/>
                  </a:lnTo>
                  <a:lnTo>
                    <a:pt x="3806" y="1742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1851650" y="917875"/>
              <a:ext cx="50200" cy="71500"/>
            </a:xfrm>
            <a:custGeom>
              <a:avLst/>
              <a:gdLst/>
              <a:ahLst/>
              <a:cxnLst/>
              <a:rect l="l" t="t" r="r" b="b"/>
              <a:pathLst>
                <a:path w="2008" h="2860" extrusionOk="0">
                  <a:moveTo>
                    <a:pt x="1061" y="0"/>
                  </a:moveTo>
                  <a:lnTo>
                    <a:pt x="967" y="19"/>
                  </a:lnTo>
                  <a:lnTo>
                    <a:pt x="872" y="57"/>
                  </a:lnTo>
                  <a:lnTo>
                    <a:pt x="777" y="95"/>
                  </a:lnTo>
                  <a:lnTo>
                    <a:pt x="682" y="152"/>
                  </a:lnTo>
                  <a:lnTo>
                    <a:pt x="512" y="303"/>
                  </a:lnTo>
                  <a:lnTo>
                    <a:pt x="342" y="492"/>
                  </a:lnTo>
                  <a:lnTo>
                    <a:pt x="209" y="701"/>
                  </a:lnTo>
                  <a:lnTo>
                    <a:pt x="114" y="966"/>
                  </a:lnTo>
                  <a:lnTo>
                    <a:pt x="39" y="1250"/>
                  </a:lnTo>
                  <a:lnTo>
                    <a:pt x="1" y="1534"/>
                  </a:lnTo>
                  <a:lnTo>
                    <a:pt x="1" y="1818"/>
                  </a:lnTo>
                  <a:lnTo>
                    <a:pt x="58" y="2064"/>
                  </a:lnTo>
                  <a:lnTo>
                    <a:pt x="133" y="2291"/>
                  </a:lnTo>
                  <a:lnTo>
                    <a:pt x="247" y="2500"/>
                  </a:lnTo>
                  <a:lnTo>
                    <a:pt x="304" y="2594"/>
                  </a:lnTo>
                  <a:lnTo>
                    <a:pt x="380" y="2670"/>
                  </a:lnTo>
                  <a:lnTo>
                    <a:pt x="455" y="2727"/>
                  </a:lnTo>
                  <a:lnTo>
                    <a:pt x="550" y="2784"/>
                  </a:lnTo>
                  <a:lnTo>
                    <a:pt x="645" y="2821"/>
                  </a:lnTo>
                  <a:lnTo>
                    <a:pt x="739" y="2840"/>
                  </a:lnTo>
                  <a:lnTo>
                    <a:pt x="834" y="2859"/>
                  </a:lnTo>
                  <a:lnTo>
                    <a:pt x="929" y="2859"/>
                  </a:lnTo>
                  <a:lnTo>
                    <a:pt x="1042" y="2840"/>
                  </a:lnTo>
                  <a:lnTo>
                    <a:pt x="1137" y="2803"/>
                  </a:lnTo>
                  <a:lnTo>
                    <a:pt x="1232" y="2765"/>
                  </a:lnTo>
                  <a:lnTo>
                    <a:pt x="1326" y="2708"/>
                  </a:lnTo>
                  <a:lnTo>
                    <a:pt x="1497" y="2556"/>
                  </a:lnTo>
                  <a:lnTo>
                    <a:pt x="1648" y="2367"/>
                  </a:lnTo>
                  <a:lnTo>
                    <a:pt x="1800" y="2140"/>
                  </a:lnTo>
                  <a:lnTo>
                    <a:pt x="1894" y="1894"/>
                  </a:lnTo>
                  <a:lnTo>
                    <a:pt x="1970" y="1610"/>
                  </a:lnTo>
                  <a:lnTo>
                    <a:pt x="2008" y="1326"/>
                  </a:lnTo>
                  <a:lnTo>
                    <a:pt x="1989" y="1042"/>
                  </a:lnTo>
                  <a:lnTo>
                    <a:pt x="1951" y="777"/>
                  </a:lnTo>
                  <a:lnTo>
                    <a:pt x="1875" y="549"/>
                  </a:lnTo>
                  <a:lnTo>
                    <a:pt x="1762" y="360"/>
                  </a:lnTo>
                  <a:lnTo>
                    <a:pt x="1686" y="265"/>
                  </a:lnTo>
                  <a:lnTo>
                    <a:pt x="1629" y="190"/>
                  </a:lnTo>
                  <a:lnTo>
                    <a:pt x="1535" y="133"/>
                  </a:lnTo>
                  <a:lnTo>
                    <a:pt x="1459" y="76"/>
                  </a:lnTo>
                  <a:lnTo>
                    <a:pt x="1364" y="38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1297350" y="970400"/>
              <a:ext cx="1015875" cy="531150"/>
            </a:xfrm>
            <a:custGeom>
              <a:avLst/>
              <a:gdLst/>
              <a:ahLst/>
              <a:cxnLst/>
              <a:rect l="l" t="t" r="r" b="b"/>
              <a:pathLst>
                <a:path w="40635" h="21246" extrusionOk="0">
                  <a:moveTo>
                    <a:pt x="4639" y="1"/>
                  </a:moveTo>
                  <a:lnTo>
                    <a:pt x="0" y="12346"/>
                  </a:lnTo>
                  <a:lnTo>
                    <a:pt x="758" y="12971"/>
                  </a:lnTo>
                  <a:lnTo>
                    <a:pt x="1515" y="13577"/>
                  </a:lnTo>
                  <a:lnTo>
                    <a:pt x="2291" y="14126"/>
                  </a:lnTo>
                  <a:lnTo>
                    <a:pt x="3068" y="14675"/>
                  </a:lnTo>
                  <a:lnTo>
                    <a:pt x="3863" y="15187"/>
                  </a:lnTo>
                  <a:lnTo>
                    <a:pt x="4677" y="15679"/>
                  </a:lnTo>
                  <a:lnTo>
                    <a:pt x="5491" y="16133"/>
                  </a:lnTo>
                  <a:lnTo>
                    <a:pt x="6306" y="16569"/>
                  </a:lnTo>
                  <a:lnTo>
                    <a:pt x="7139" y="16985"/>
                  </a:lnTo>
                  <a:lnTo>
                    <a:pt x="7972" y="17364"/>
                  </a:lnTo>
                  <a:lnTo>
                    <a:pt x="8805" y="17743"/>
                  </a:lnTo>
                  <a:lnTo>
                    <a:pt x="9657" y="18084"/>
                  </a:lnTo>
                  <a:lnTo>
                    <a:pt x="10490" y="18405"/>
                  </a:lnTo>
                  <a:lnTo>
                    <a:pt x="11342" y="18708"/>
                  </a:lnTo>
                  <a:lnTo>
                    <a:pt x="12194" y="18992"/>
                  </a:lnTo>
                  <a:lnTo>
                    <a:pt x="13046" y="19257"/>
                  </a:lnTo>
                  <a:lnTo>
                    <a:pt x="13898" y="19504"/>
                  </a:lnTo>
                  <a:lnTo>
                    <a:pt x="14750" y="19712"/>
                  </a:lnTo>
                  <a:lnTo>
                    <a:pt x="15603" y="19920"/>
                  </a:lnTo>
                  <a:lnTo>
                    <a:pt x="16455" y="20110"/>
                  </a:lnTo>
                  <a:lnTo>
                    <a:pt x="17307" y="20280"/>
                  </a:lnTo>
                  <a:lnTo>
                    <a:pt x="18159" y="20450"/>
                  </a:lnTo>
                  <a:lnTo>
                    <a:pt x="18992" y="20583"/>
                  </a:lnTo>
                  <a:lnTo>
                    <a:pt x="19844" y="20697"/>
                  </a:lnTo>
                  <a:lnTo>
                    <a:pt x="20677" y="20810"/>
                  </a:lnTo>
                  <a:lnTo>
                    <a:pt x="21491" y="20905"/>
                  </a:lnTo>
                  <a:lnTo>
                    <a:pt x="22305" y="20999"/>
                  </a:lnTo>
                  <a:lnTo>
                    <a:pt x="23120" y="21056"/>
                  </a:lnTo>
                  <a:lnTo>
                    <a:pt x="24710" y="21170"/>
                  </a:lnTo>
                  <a:lnTo>
                    <a:pt x="26282" y="21227"/>
                  </a:lnTo>
                  <a:lnTo>
                    <a:pt x="27778" y="21246"/>
                  </a:lnTo>
                  <a:lnTo>
                    <a:pt x="29235" y="21227"/>
                  </a:lnTo>
                  <a:lnTo>
                    <a:pt x="30637" y="21170"/>
                  </a:lnTo>
                  <a:lnTo>
                    <a:pt x="31962" y="21113"/>
                  </a:lnTo>
                  <a:lnTo>
                    <a:pt x="33231" y="21018"/>
                  </a:lnTo>
                  <a:lnTo>
                    <a:pt x="34405" y="20905"/>
                  </a:lnTo>
                  <a:lnTo>
                    <a:pt x="35503" y="20791"/>
                  </a:lnTo>
                  <a:lnTo>
                    <a:pt x="36525" y="20659"/>
                  </a:lnTo>
                  <a:lnTo>
                    <a:pt x="37434" y="20526"/>
                  </a:lnTo>
                  <a:lnTo>
                    <a:pt x="38248" y="20394"/>
                  </a:lnTo>
                  <a:lnTo>
                    <a:pt x="39536" y="20166"/>
                  </a:lnTo>
                  <a:lnTo>
                    <a:pt x="40350" y="19996"/>
                  </a:lnTo>
                  <a:lnTo>
                    <a:pt x="40634" y="19939"/>
                  </a:lnTo>
                  <a:lnTo>
                    <a:pt x="40237" y="5625"/>
                  </a:lnTo>
                  <a:lnTo>
                    <a:pt x="4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1297350" y="970400"/>
              <a:ext cx="1015875" cy="531150"/>
            </a:xfrm>
            <a:custGeom>
              <a:avLst/>
              <a:gdLst/>
              <a:ahLst/>
              <a:cxnLst/>
              <a:rect l="l" t="t" r="r" b="b"/>
              <a:pathLst>
                <a:path w="40635" h="21246" fill="none" extrusionOk="0">
                  <a:moveTo>
                    <a:pt x="4639" y="1"/>
                  </a:moveTo>
                  <a:lnTo>
                    <a:pt x="40237" y="5625"/>
                  </a:lnTo>
                  <a:lnTo>
                    <a:pt x="40634" y="19939"/>
                  </a:lnTo>
                  <a:lnTo>
                    <a:pt x="40634" y="19939"/>
                  </a:lnTo>
                  <a:lnTo>
                    <a:pt x="40350" y="19996"/>
                  </a:lnTo>
                  <a:lnTo>
                    <a:pt x="39536" y="20166"/>
                  </a:lnTo>
                  <a:lnTo>
                    <a:pt x="38248" y="20394"/>
                  </a:lnTo>
                  <a:lnTo>
                    <a:pt x="37434" y="20526"/>
                  </a:lnTo>
                  <a:lnTo>
                    <a:pt x="36525" y="20659"/>
                  </a:lnTo>
                  <a:lnTo>
                    <a:pt x="35503" y="20791"/>
                  </a:lnTo>
                  <a:lnTo>
                    <a:pt x="34405" y="20905"/>
                  </a:lnTo>
                  <a:lnTo>
                    <a:pt x="33231" y="21018"/>
                  </a:lnTo>
                  <a:lnTo>
                    <a:pt x="31962" y="21113"/>
                  </a:lnTo>
                  <a:lnTo>
                    <a:pt x="30637" y="21170"/>
                  </a:lnTo>
                  <a:lnTo>
                    <a:pt x="29235" y="21227"/>
                  </a:lnTo>
                  <a:lnTo>
                    <a:pt x="27778" y="21246"/>
                  </a:lnTo>
                  <a:lnTo>
                    <a:pt x="26282" y="21227"/>
                  </a:lnTo>
                  <a:lnTo>
                    <a:pt x="24710" y="21170"/>
                  </a:lnTo>
                  <a:lnTo>
                    <a:pt x="23120" y="21056"/>
                  </a:lnTo>
                  <a:lnTo>
                    <a:pt x="22305" y="20999"/>
                  </a:lnTo>
                  <a:lnTo>
                    <a:pt x="21491" y="20905"/>
                  </a:lnTo>
                  <a:lnTo>
                    <a:pt x="20677" y="20810"/>
                  </a:lnTo>
                  <a:lnTo>
                    <a:pt x="19844" y="20697"/>
                  </a:lnTo>
                  <a:lnTo>
                    <a:pt x="18992" y="20583"/>
                  </a:lnTo>
                  <a:lnTo>
                    <a:pt x="18159" y="20450"/>
                  </a:lnTo>
                  <a:lnTo>
                    <a:pt x="17307" y="20280"/>
                  </a:lnTo>
                  <a:lnTo>
                    <a:pt x="16455" y="20110"/>
                  </a:lnTo>
                  <a:lnTo>
                    <a:pt x="15603" y="19920"/>
                  </a:lnTo>
                  <a:lnTo>
                    <a:pt x="14750" y="19712"/>
                  </a:lnTo>
                  <a:lnTo>
                    <a:pt x="13898" y="19504"/>
                  </a:lnTo>
                  <a:lnTo>
                    <a:pt x="13046" y="19257"/>
                  </a:lnTo>
                  <a:lnTo>
                    <a:pt x="12194" y="18992"/>
                  </a:lnTo>
                  <a:lnTo>
                    <a:pt x="11342" y="18708"/>
                  </a:lnTo>
                  <a:lnTo>
                    <a:pt x="10490" y="18405"/>
                  </a:lnTo>
                  <a:lnTo>
                    <a:pt x="9657" y="18084"/>
                  </a:lnTo>
                  <a:lnTo>
                    <a:pt x="8805" y="17743"/>
                  </a:lnTo>
                  <a:lnTo>
                    <a:pt x="7972" y="17364"/>
                  </a:lnTo>
                  <a:lnTo>
                    <a:pt x="7139" y="16985"/>
                  </a:lnTo>
                  <a:lnTo>
                    <a:pt x="6306" y="16569"/>
                  </a:lnTo>
                  <a:lnTo>
                    <a:pt x="5491" y="16133"/>
                  </a:lnTo>
                  <a:lnTo>
                    <a:pt x="4677" y="15679"/>
                  </a:lnTo>
                  <a:lnTo>
                    <a:pt x="3863" y="15187"/>
                  </a:lnTo>
                  <a:lnTo>
                    <a:pt x="3068" y="14675"/>
                  </a:lnTo>
                  <a:lnTo>
                    <a:pt x="2291" y="14126"/>
                  </a:lnTo>
                  <a:lnTo>
                    <a:pt x="1515" y="13577"/>
                  </a:lnTo>
                  <a:lnTo>
                    <a:pt x="758" y="12971"/>
                  </a:lnTo>
                  <a:lnTo>
                    <a:pt x="0" y="12346"/>
                  </a:lnTo>
                  <a:lnTo>
                    <a:pt x="46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1429900" y="1000225"/>
              <a:ext cx="755975" cy="211625"/>
            </a:xfrm>
            <a:custGeom>
              <a:avLst/>
              <a:gdLst/>
              <a:ahLst/>
              <a:cxnLst/>
              <a:rect l="l" t="t" r="r" b="b"/>
              <a:pathLst>
                <a:path w="30239" h="8465" extrusionOk="0">
                  <a:moveTo>
                    <a:pt x="473" y="1"/>
                  </a:moveTo>
                  <a:lnTo>
                    <a:pt x="341" y="20"/>
                  </a:lnTo>
                  <a:lnTo>
                    <a:pt x="208" y="39"/>
                  </a:lnTo>
                  <a:lnTo>
                    <a:pt x="95" y="77"/>
                  </a:lnTo>
                  <a:lnTo>
                    <a:pt x="19" y="133"/>
                  </a:lnTo>
                  <a:lnTo>
                    <a:pt x="0" y="171"/>
                  </a:lnTo>
                  <a:lnTo>
                    <a:pt x="0" y="209"/>
                  </a:lnTo>
                  <a:lnTo>
                    <a:pt x="57" y="417"/>
                  </a:lnTo>
                  <a:lnTo>
                    <a:pt x="114" y="607"/>
                  </a:lnTo>
                  <a:lnTo>
                    <a:pt x="189" y="796"/>
                  </a:lnTo>
                  <a:lnTo>
                    <a:pt x="265" y="985"/>
                  </a:lnTo>
                  <a:lnTo>
                    <a:pt x="473" y="1364"/>
                  </a:lnTo>
                  <a:lnTo>
                    <a:pt x="720" y="1705"/>
                  </a:lnTo>
                  <a:lnTo>
                    <a:pt x="1004" y="2046"/>
                  </a:lnTo>
                  <a:lnTo>
                    <a:pt x="1307" y="2349"/>
                  </a:lnTo>
                  <a:lnTo>
                    <a:pt x="1628" y="2652"/>
                  </a:lnTo>
                  <a:lnTo>
                    <a:pt x="1988" y="2936"/>
                  </a:lnTo>
                  <a:lnTo>
                    <a:pt x="2348" y="3201"/>
                  </a:lnTo>
                  <a:lnTo>
                    <a:pt x="2727" y="3466"/>
                  </a:lnTo>
                  <a:lnTo>
                    <a:pt x="3124" y="3712"/>
                  </a:lnTo>
                  <a:lnTo>
                    <a:pt x="3503" y="3939"/>
                  </a:lnTo>
                  <a:lnTo>
                    <a:pt x="4260" y="4337"/>
                  </a:lnTo>
                  <a:lnTo>
                    <a:pt x="4980" y="4697"/>
                  </a:lnTo>
                  <a:lnTo>
                    <a:pt x="5889" y="5132"/>
                  </a:lnTo>
                  <a:lnTo>
                    <a:pt x="6817" y="5549"/>
                  </a:lnTo>
                  <a:lnTo>
                    <a:pt x="7763" y="5927"/>
                  </a:lnTo>
                  <a:lnTo>
                    <a:pt x="8710" y="6287"/>
                  </a:lnTo>
                  <a:lnTo>
                    <a:pt x="9676" y="6609"/>
                  </a:lnTo>
                  <a:lnTo>
                    <a:pt x="10641" y="6912"/>
                  </a:lnTo>
                  <a:lnTo>
                    <a:pt x="11607" y="7196"/>
                  </a:lnTo>
                  <a:lnTo>
                    <a:pt x="12592" y="7442"/>
                  </a:lnTo>
                  <a:lnTo>
                    <a:pt x="13671" y="7688"/>
                  </a:lnTo>
                  <a:lnTo>
                    <a:pt x="14731" y="7897"/>
                  </a:lnTo>
                  <a:lnTo>
                    <a:pt x="15829" y="8067"/>
                  </a:lnTo>
                  <a:lnTo>
                    <a:pt x="16909" y="8200"/>
                  </a:lnTo>
                  <a:lnTo>
                    <a:pt x="18007" y="8313"/>
                  </a:lnTo>
                  <a:lnTo>
                    <a:pt x="19086" y="8389"/>
                  </a:lnTo>
                  <a:lnTo>
                    <a:pt x="20184" y="8446"/>
                  </a:lnTo>
                  <a:lnTo>
                    <a:pt x="21283" y="8465"/>
                  </a:lnTo>
                  <a:lnTo>
                    <a:pt x="22381" y="8446"/>
                  </a:lnTo>
                  <a:lnTo>
                    <a:pt x="23479" y="8408"/>
                  </a:lnTo>
                  <a:lnTo>
                    <a:pt x="24577" y="8332"/>
                  </a:lnTo>
                  <a:lnTo>
                    <a:pt x="25675" y="8237"/>
                  </a:lnTo>
                  <a:lnTo>
                    <a:pt x="26774" y="8105"/>
                  </a:lnTo>
                  <a:lnTo>
                    <a:pt x="27853" y="7953"/>
                  </a:lnTo>
                  <a:lnTo>
                    <a:pt x="28932" y="7764"/>
                  </a:lnTo>
                  <a:lnTo>
                    <a:pt x="30011" y="7556"/>
                  </a:lnTo>
                  <a:lnTo>
                    <a:pt x="30144" y="7518"/>
                  </a:lnTo>
                  <a:lnTo>
                    <a:pt x="30201" y="7480"/>
                  </a:lnTo>
                  <a:lnTo>
                    <a:pt x="30220" y="7461"/>
                  </a:lnTo>
                  <a:lnTo>
                    <a:pt x="30239" y="7423"/>
                  </a:lnTo>
                  <a:lnTo>
                    <a:pt x="30239" y="7404"/>
                  </a:lnTo>
                  <a:lnTo>
                    <a:pt x="30201" y="7347"/>
                  </a:lnTo>
                  <a:lnTo>
                    <a:pt x="30125" y="7291"/>
                  </a:lnTo>
                  <a:lnTo>
                    <a:pt x="30030" y="7272"/>
                  </a:lnTo>
                  <a:lnTo>
                    <a:pt x="29917" y="7253"/>
                  </a:lnTo>
                  <a:lnTo>
                    <a:pt x="29784" y="7253"/>
                  </a:lnTo>
                  <a:lnTo>
                    <a:pt x="28762" y="7461"/>
                  </a:lnTo>
                  <a:lnTo>
                    <a:pt x="27739" y="7631"/>
                  </a:lnTo>
                  <a:lnTo>
                    <a:pt x="26717" y="7783"/>
                  </a:lnTo>
                  <a:lnTo>
                    <a:pt x="25694" y="7897"/>
                  </a:lnTo>
                  <a:lnTo>
                    <a:pt x="24653" y="7991"/>
                  </a:lnTo>
                  <a:lnTo>
                    <a:pt x="23631" y="8067"/>
                  </a:lnTo>
                  <a:lnTo>
                    <a:pt x="22608" y="8105"/>
                  </a:lnTo>
                  <a:lnTo>
                    <a:pt x="20544" y="8105"/>
                  </a:lnTo>
                  <a:lnTo>
                    <a:pt x="19503" y="8048"/>
                  </a:lnTo>
                  <a:lnTo>
                    <a:pt x="18480" y="7991"/>
                  </a:lnTo>
                  <a:lnTo>
                    <a:pt x="17439" y="7897"/>
                  </a:lnTo>
                  <a:lnTo>
                    <a:pt x="16416" y="7764"/>
                  </a:lnTo>
                  <a:lnTo>
                    <a:pt x="15394" y="7613"/>
                  </a:lnTo>
                  <a:lnTo>
                    <a:pt x="14371" y="7442"/>
                  </a:lnTo>
                  <a:lnTo>
                    <a:pt x="13349" y="7234"/>
                  </a:lnTo>
                  <a:lnTo>
                    <a:pt x="12402" y="7007"/>
                  </a:lnTo>
                  <a:lnTo>
                    <a:pt x="11437" y="6742"/>
                  </a:lnTo>
                  <a:lnTo>
                    <a:pt x="10509" y="6458"/>
                  </a:lnTo>
                  <a:lnTo>
                    <a:pt x="9562" y="6136"/>
                  </a:lnTo>
                  <a:lnTo>
                    <a:pt x="8634" y="5795"/>
                  </a:lnTo>
                  <a:lnTo>
                    <a:pt x="7725" y="5435"/>
                  </a:lnTo>
                  <a:lnTo>
                    <a:pt x="6817" y="5056"/>
                  </a:lnTo>
                  <a:lnTo>
                    <a:pt x="5927" y="4640"/>
                  </a:lnTo>
                  <a:lnTo>
                    <a:pt x="5188" y="4299"/>
                  </a:lnTo>
                  <a:lnTo>
                    <a:pt x="4393" y="3882"/>
                  </a:lnTo>
                  <a:lnTo>
                    <a:pt x="3995" y="3674"/>
                  </a:lnTo>
                  <a:lnTo>
                    <a:pt x="3598" y="3428"/>
                  </a:lnTo>
                  <a:lnTo>
                    <a:pt x="3200" y="3163"/>
                  </a:lnTo>
                  <a:lnTo>
                    <a:pt x="2821" y="2898"/>
                  </a:lnTo>
                  <a:lnTo>
                    <a:pt x="2443" y="2614"/>
                  </a:lnTo>
                  <a:lnTo>
                    <a:pt x="2102" y="2311"/>
                  </a:lnTo>
                  <a:lnTo>
                    <a:pt x="1780" y="1989"/>
                  </a:lnTo>
                  <a:lnTo>
                    <a:pt x="1496" y="1667"/>
                  </a:lnTo>
                  <a:lnTo>
                    <a:pt x="1231" y="1307"/>
                  </a:lnTo>
                  <a:lnTo>
                    <a:pt x="1117" y="1118"/>
                  </a:lnTo>
                  <a:lnTo>
                    <a:pt x="1023" y="948"/>
                  </a:lnTo>
                  <a:lnTo>
                    <a:pt x="928" y="758"/>
                  </a:lnTo>
                  <a:lnTo>
                    <a:pt x="852" y="550"/>
                  </a:lnTo>
                  <a:lnTo>
                    <a:pt x="795" y="361"/>
                  </a:lnTo>
                  <a:lnTo>
                    <a:pt x="739" y="152"/>
                  </a:lnTo>
                  <a:lnTo>
                    <a:pt x="739" y="114"/>
                  </a:lnTo>
                  <a:lnTo>
                    <a:pt x="701" y="77"/>
                  </a:lnTo>
                  <a:lnTo>
                    <a:pt x="606" y="39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1585625" y="1030050"/>
              <a:ext cx="488075" cy="128300"/>
            </a:xfrm>
            <a:custGeom>
              <a:avLst/>
              <a:gdLst/>
              <a:ahLst/>
              <a:cxnLst/>
              <a:rect l="l" t="t" r="r" b="b"/>
              <a:pathLst>
                <a:path w="19523" h="5132" extrusionOk="0">
                  <a:moveTo>
                    <a:pt x="228" y="1"/>
                  </a:moveTo>
                  <a:lnTo>
                    <a:pt x="114" y="39"/>
                  </a:lnTo>
                  <a:lnTo>
                    <a:pt x="38" y="76"/>
                  </a:lnTo>
                  <a:lnTo>
                    <a:pt x="20" y="114"/>
                  </a:lnTo>
                  <a:lnTo>
                    <a:pt x="1" y="133"/>
                  </a:lnTo>
                  <a:lnTo>
                    <a:pt x="20" y="379"/>
                  </a:lnTo>
                  <a:lnTo>
                    <a:pt x="76" y="626"/>
                  </a:lnTo>
                  <a:lnTo>
                    <a:pt x="152" y="853"/>
                  </a:lnTo>
                  <a:lnTo>
                    <a:pt x="247" y="1080"/>
                  </a:lnTo>
                  <a:lnTo>
                    <a:pt x="379" y="1288"/>
                  </a:lnTo>
                  <a:lnTo>
                    <a:pt x="531" y="1478"/>
                  </a:lnTo>
                  <a:lnTo>
                    <a:pt x="701" y="1667"/>
                  </a:lnTo>
                  <a:lnTo>
                    <a:pt x="872" y="1856"/>
                  </a:lnTo>
                  <a:lnTo>
                    <a:pt x="1080" y="2027"/>
                  </a:lnTo>
                  <a:lnTo>
                    <a:pt x="1269" y="2197"/>
                  </a:lnTo>
                  <a:lnTo>
                    <a:pt x="1705" y="2500"/>
                  </a:lnTo>
                  <a:lnTo>
                    <a:pt x="2140" y="2765"/>
                  </a:lnTo>
                  <a:lnTo>
                    <a:pt x="2538" y="2992"/>
                  </a:lnTo>
                  <a:lnTo>
                    <a:pt x="3125" y="3295"/>
                  </a:lnTo>
                  <a:lnTo>
                    <a:pt x="3750" y="3560"/>
                  </a:lnTo>
                  <a:lnTo>
                    <a:pt x="4374" y="3807"/>
                  </a:lnTo>
                  <a:lnTo>
                    <a:pt x="5018" y="4015"/>
                  </a:lnTo>
                  <a:lnTo>
                    <a:pt x="5662" y="4204"/>
                  </a:lnTo>
                  <a:lnTo>
                    <a:pt x="6306" y="4375"/>
                  </a:lnTo>
                  <a:lnTo>
                    <a:pt x="6969" y="4526"/>
                  </a:lnTo>
                  <a:lnTo>
                    <a:pt x="7612" y="4659"/>
                  </a:lnTo>
                  <a:lnTo>
                    <a:pt x="8332" y="4791"/>
                  </a:lnTo>
                  <a:lnTo>
                    <a:pt x="9070" y="4886"/>
                  </a:lnTo>
                  <a:lnTo>
                    <a:pt x="9790" y="4981"/>
                  </a:lnTo>
                  <a:lnTo>
                    <a:pt x="10528" y="5056"/>
                  </a:lnTo>
                  <a:lnTo>
                    <a:pt x="11267" y="5094"/>
                  </a:lnTo>
                  <a:lnTo>
                    <a:pt x="12005" y="5132"/>
                  </a:lnTo>
                  <a:lnTo>
                    <a:pt x="12763" y="5132"/>
                  </a:lnTo>
                  <a:lnTo>
                    <a:pt x="13501" y="5113"/>
                  </a:lnTo>
                  <a:lnTo>
                    <a:pt x="14239" y="5094"/>
                  </a:lnTo>
                  <a:lnTo>
                    <a:pt x="14978" y="5056"/>
                  </a:lnTo>
                  <a:lnTo>
                    <a:pt x="15716" y="4981"/>
                  </a:lnTo>
                  <a:lnTo>
                    <a:pt x="16455" y="4905"/>
                  </a:lnTo>
                  <a:lnTo>
                    <a:pt x="17193" y="4810"/>
                  </a:lnTo>
                  <a:lnTo>
                    <a:pt x="17913" y="4697"/>
                  </a:lnTo>
                  <a:lnTo>
                    <a:pt x="18651" y="4583"/>
                  </a:lnTo>
                  <a:lnTo>
                    <a:pt x="19371" y="4431"/>
                  </a:lnTo>
                  <a:lnTo>
                    <a:pt x="19484" y="4412"/>
                  </a:lnTo>
                  <a:lnTo>
                    <a:pt x="19522" y="4394"/>
                  </a:lnTo>
                  <a:lnTo>
                    <a:pt x="19522" y="4375"/>
                  </a:lnTo>
                  <a:lnTo>
                    <a:pt x="19484" y="4337"/>
                  </a:lnTo>
                  <a:lnTo>
                    <a:pt x="19409" y="4318"/>
                  </a:lnTo>
                  <a:lnTo>
                    <a:pt x="19181" y="4299"/>
                  </a:lnTo>
                  <a:lnTo>
                    <a:pt x="18973" y="4299"/>
                  </a:lnTo>
                  <a:lnTo>
                    <a:pt x="18291" y="4431"/>
                  </a:lnTo>
                  <a:lnTo>
                    <a:pt x="17591" y="4545"/>
                  </a:lnTo>
                  <a:lnTo>
                    <a:pt x="16890" y="4640"/>
                  </a:lnTo>
                  <a:lnTo>
                    <a:pt x="16171" y="4734"/>
                  </a:lnTo>
                  <a:lnTo>
                    <a:pt x="15470" y="4791"/>
                  </a:lnTo>
                  <a:lnTo>
                    <a:pt x="14770" y="4848"/>
                  </a:lnTo>
                  <a:lnTo>
                    <a:pt x="14069" y="4886"/>
                  </a:lnTo>
                  <a:lnTo>
                    <a:pt x="13349" y="4905"/>
                  </a:lnTo>
                  <a:lnTo>
                    <a:pt x="12649" y="4905"/>
                  </a:lnTo>
                  <a:lnTo>
                    <a:pt x="11948" y="4886"/>
                  </a:lnTo>
                  <a:lnTo>
                    <a:pt x="11229" y="4848"/>
                  </a:lnTo>
                  <a:lnTo>
                    <a:pt x="10528" y="4791"/>
                  </a:lnTo>
                  <a:lnTo>
                    <a:pt x="9828" y="4715"/>
                  </a:lnTo>
                  <a:lnTo>
                    <a:pt x="9127" y="4621"/>
                  </a:lnTo>
                  <a:lnTo>
                    <a:pt x="8426" y="4526"/>
                  </a:lnTo>
                  <a:lnTo>
                    <a:pt x="7726" y="4394"/>
                  </a:lnTo>
                  <a:lnTo>
                    <a:pt x="7120" y="4261"/>
                  </a:lnTo>
                  <a:lnTo>
                    <a:pt x="6514" y="4110"/>
                  </a:lnTo>
                  <a:lnTo>
                    <a:pt x="5908" y="3939"/>
                  </a:lnTo>
                  <a:lnTo>
                    <a:pt x="5321" y="3750"/>
                  </a:lnTo>
                  <a:lnTo>
                    <a:pt x="4734" y="3541"/>
                  </a:lnTo>
                  <a:lnTo>
                    <a:pt x="4147" y="3314"/>
                  </a:lnTo>
                  <a:lnTo>
                    <a:pt x="3598" y="3049"/>
                  </a:lnTo>
                  <a:lnTo>
                    <a:pt x="3049" y="2765"/>
                  </a:lnTo>
                  <a:lnTo>
                    <a:pt x="2670" y="2557"/>
                  </a:lnTo>
                  <a:lnTo>
                    <a:pt x="2273" y="2292"/>
                  </a:lnTo>
                  <a:lnTo>
                    <a:pt x="1894" y="2008"/>
                  </a:lnTo>
                  <a:lnTo>
                    <a:pt x="1705" y="1856"/>
                  </a:lnTo>
                  <a:lnTo>
                    <a:pt x="1534" y="1686"/>
                  </a:lnTo>
                  <a:lnTo>
                    <a:pt x="1364" y="1515"/>
                  </a:lnTo>
                  <a:lnTo>
                    <a:pt x="1212" y="1326"/>
                  </a:lnTo>
                  <a:lnTo>
                    <a:pt x="1080" y="1137"/>
                  </a:lnTo>
                  <a:lnTo>
                    <a:pt x="966" y="947"/>
                  </a:lnTo>
                  <a:lnTo>
                    <a:pt x="872" y="739"/>
                  </a:lnTo>
                  <a:lnTo>
                    <a:pt x="796" y="531"/>
                  </a:lnTo>
                  <a:lnTo>
                    <a:pt x="758" y="304"/>
                  </a:lnTo>
                  <a:lnTo>
                    <a:pt x="739" y="76"/>
                  </a:lnTo>
                  <a:lnTo>
                    <a:pt x="739" y="58"/>
                  </a:lnTo>
                  <a:lnTo>
                    <a:pt x="720" y="39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1719125" y="1066025"/>
              <a:ext cx="224400" cy="54475"/>
            </a:xfrm>
            <a:custGeom>
              <a:avLst/>
              <a:gdLst/>
              <a:ahLst/>
              <a:cxnLst/>
              <a:rect l="l" t="t" r="r" b="b"/>
              <a:pathLst>
                <a:path w="8976" h="2179" extrusionOk="0">
                  <a:moveTo>
                    <a:pt x="189" y="1"/>
                  </a:moveTo>
                  <a:lnTo>
                    <a:pt x="114" y="20"/>
                  </a:lnTo>
                  <a:lnTo>
                    <a:pt x="57" y="58"/>
                  </a:lnTo>
                  <a:lnTo>
                    <a:pt x="19" y="95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57" y="228"/>
                  </a:lnTo>
                  <a:lnTo>
                    <a:pt x="511" y="493"/>
                  </a:lnTo>
                  <a:lnTo>
                    <a:pt x="985" y="758"/>
                  </a:lnTo>
                  <a:lnTo>
                    <a:pt x="1458" y="985"/>
                  </a:lnTo>
                  <a:lnTo>
                    <a:pt x="1950" y="1213"/>
                  </a:lnTo>
                  <a:lnTo>
                    <a:pt x="2462" y="1402"/>
                  </a:lnTo>
                  <a:lnTo>
                    <a:pt x="2954" y="1591"/>
                  </a:lnTo>
                  <a:lnTo>
                    <a:pt x="3465" y="1743"/>
                  </a:lnTo>
                  <a:lnTo>
                    <a:pt x="3995" y="1875"/>
                  </a:lnTo>
                  <a:lnTo>
                    <a:pt x="4526" y="1989"/>
                  </a:lnTo>
                  <a:lnTo>
                    <a:pt x="5037" y="2084"/>
                  </a:lnTo>
                  <a:lnTo>
                    <a:pt x="5567" y="2140"/>
                  </a:lnTo>
                  <a:lnTo>
                    <a:pt x="6116" y="2178"/>
                  </a:lnTo>
                  <a:lnTo>
                    <a:pt x="6646" y="2178"/>
                  </a:lnTo>
                  <a:lnTo>
                    <a:pt x="7176" y="2140"/>
                  </a:lnTo>
                  <a:lnTo>
                    <a:pt x="7707" y="2084"/>
                  </a:lnTo>
                  <a:lnTo>
                    <a:pt x="8237" y="1989"/>
                  </a:lnTo>
                  <a:lnTo>
                    <a:pt x="8445" y="1932"/>
                  </a:lnTo>
                  <a:lnTo>
                    <a:pt x="8634" y="1856"/>
                  </a:lnTo>
                  <a:lnTo>
                    <a:pt x="8786" y="1743"/>
                  </a:lnTo>
                  <a:lnTo>
                    <a:pt x="8843" y="1686"/>
                  </a:lnTo>
                  <a:lnTo>
                    <a:pt x="8899" y="1610"/>
                  </a:lnTo>
                  <a:lnTo>
                    <a:pt x="8937" y="1534"/>
                  </a:lnTo>
                  <a:lnTo>
                    <a:pt x="8956" y="1478"/>
                  </a:lnTo>
                  <a:lnTo>
                    <a:pt x="8975" y="1383"/>
                  </a:lnTo>
                  <a:lnTo>
                    <a:pt x="8975" y="1307"/>
                  </a:lnTo>
                  <a:lnTo>
                    <a:pt x="8956" y="1213"/>
                  </a:lnTo>
                  <a:lnTo>
                    <a:pt x="8918" y="1137"/>
                  </a:lnTo>
                  <a:lnTo>
                    <a:pt x="8862" y="1042"/>
                  </a:lnTo>
                  <a:lnTo>
                    <a:pt x="8767" y="947"/>
                  </a:lnTo>
                  <a:lnTo>
                    <a:pt x="8672" y="853"/>
                  </a:lnTo>
                  <a:lnTo>
                    <a:pt x="8559" y="758"/>
                  </a:lnTo>
                  <a:lnTo>
                    <a:pt x="8426" y="682"/>
                  </a:lnTo>
                  <a:lnTo>
                    <a:pt x="8275" y="626"/>
                  </a:lnTo>
                  <a:lnTo>
                    <a:pt x="8123" y="569"/>
                  </a:lnTo>
                  <a:lnTo>
                    <a:pt x="7953" y="531"/>
                  </a:lnTo>
                  <a:lnTo>
                    <a:pt x="7612" y="455"/>
                  </a:lnTo>
                  <a:lnTo>
                    <a:pt x="7271" y="417"/>
                  </a:lnTo>
                  <a:lnTo>
                    <a:pt x="6930" y="417"/>
                  </a:lnTo>
                  <a:lnTo>
                    <a:pt x="6608" y="455"/>
                  </a:lnTo>
                  <a:lnTo>
                    <a:pt x="6343" y="493"/>
                  </a:lnTo>
                  <a:lnTo>
                    <a:pt x="6268" y="531"/>
                  </a:lnTo>
                  <a:lnTo>
                    <a:pt x="6230" y="569"/>
                  </a:lnTo>
                  <a:lnTo>
                    <a:pt x="6230" y="607"/>
                  </a:lnTo>
                  <a:lnTo>
                    <a:pt x="6249" y="663"/>
                  </a:lnTo>
                  <a:lnTo>
                    <a:pt x="6268" y="701"/>
                  </a:lnTo>
                  <a:lnTo>
                    <a:pt x="6324" y="720"/>
                  </a:lnTo>
                  <a:lnTo>
                    <a:pt x="6381" y="739"/>
                  </a:lnTo>
                  <a:lnTo>
                    <a:pt x="6457" y="739"/>
                  </a:lnTo>
                  <a:lnTo>
                    <a:pt x="6665" y="701"/>
                  </a:lnTo>
                  <a:lnTo>
                    <a:pt x="7082" y="701"/>
                  </a:lnTo>
                  <a:lnTo>
                    <a:pt x="7290" y="720"/>
                  </a:lnTo>
                  <a:lnTo>
                    <a:pt x="7631" y="796"/>
                  </a:lnTo>
                  <a:lnTo>
                    <a:pt x="7896" y="891"/>
                  </a:lnTo>
                  <a:lnTo>
                    <a:pt x="8199" y="1004"/>
                  </a:lnTo>
                  <a:lnTo>
                    <a:pt x="8331" y="1061"/>
                  </a:lnTo>
                  <a:lnTo>
                    <a:pt x="8445" y="1137"/>
                  </a:lnTo>
                  <a:lnTo>
                    <a:pt x="8540" y="1213"/>
                  </a:lnTo>
                  <a:lnTo>
                    <a:pt x="8596" y="1288"/>
                  </a:lnTo>
                  <a:lnTo>
                    <a:pt x="8634" y="1383"/>
                  </a:lnTo>
                  <a:lnTo>
                    <a:pt x="8615" y="1459"/>
                  </a:lnTo>
                  <a:lnTo>
                    <a:pt x="8559" y="1553"/>
                  </a:lnTo>
                  <a:lnTo>
                    <a:pt x="8445" y="1629"/>
                  </a:lnTo>
                  <a:lnTo>
                    <a:pt x="8331" y="1705"/>
                  </a:lnTo>
                  <a:lnTo>
                    <a:pt x="8199" y="1743"/>
                  </a:lnTo>
                  <a:lnTo>
                    <a:pt x="7953" y="1818"/>
                  </a:lnTo>
                  <a:lnTo>
                    <a:pt x="7669" y="1875"/>
                  </a:lnTo>
                  <a:lnTo>
                    <a:pt x="7366" y="1894"/>
                  </a:lnTo>
                  <a:lnTo>
                    <a:pt x="7063" y="1913"/>
                  </a:lnTo>
                  <a:lnTo>
                    <a:pt x="6779" y="1913"/>
                  </a:lnTo>
                  <a:lnTo>
                    <a:pt x="6230" y="1894"/>
                  </a:lnTo>
                  <a:lnTo>
                    <a:pt x="5832" y="1875"/>
                  </a:lnTo>
                  <a:lnTo>
                    <a:pt x="5434" y="1837"/>
                  </a:lnTo>
                  <a:lnTo>
                    <a:pt x="5056" y="1800"/>
                  </a:lnTo>
                  <a:lnTo>
                    <a:pt x="4658" y="1743"/>
                  </a:lnTo>
                  <a:lnTo>
                    <a:pt x="4279" y="1667"/>
                  </a:lnTo>
                  <a:lnTo>
                    <a:pt x="3901" y="1572"/>
                  </a:lnTo>
                  <a:lnTo>
                    <a:pt x="3522" y="1478"/>
                  </a:lnTo>
                  <a:lnTo>
                    <a:pt x="3143" y="1364"/>
                  </a:lnTo>
                  <a:lnTo>
                    <a:pt x="2784" y="1231"/>
                  </a:lnTo>
                  <a:lnTo>
                    <a:pt x="2424" y="1099"/>
                  </a:lnTo>
                  <a:lnTo>
                    <a:pt x="2064" y="947"/>
                  </a:lnTo>
                  <a:lnTo>
                    <a:pt x="1704" y="777"/>
                  </a:lnTo>
                  <a:lnTo>
                    <a:pt x="1004" y="417"/>
                  </a:lnTo>
                  <a:lnTo>
                    <a:pt x="303" y="3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2153675" y="764975"/>
              <a:ext cx="124050" cy="289725"/>
            </a:xfrm>
            <a:custGeom>
              <a:avLst/>
              <a:gdLst/>
              <a:ahLst/>
              <a:cxnLst/>
              <a:rect l="l" t="t" r="r" b="b"/>
              <a:pathLst>
                <a:path w="4962" h="11589" extrusionOk="0">
                  <a:moveTo>
                    <a:pt x="985" y="0"/>
                  </a:moveTo>
                  <a:lnTo>
                    <a:pt x="909" y="19"/>
                  </a:lnTo>
                  <a:lnTo>
                    <a:pt x="795" y="57"/>
                  </a:lnTo>
                  <a:lnTo>
                    <a:pt x="720" y="114"/>
                  </a:lnTo>
                  <a:lnTo>
                    <a:pt x="625" y="171"/>
                  </a:lnTo>
                  <a:lnTo>
                    <a:pt x="549" y="246"/>
                  </a:lnTo>
                  <a:lnTo>
                    <a:pt x="474" y="341"/>
                  </a:lnTo>
                  <a:lnTo>
                    <a:pt x="398" y="436"/>
                  </a:lnTo>
                  <a:lnTo>
                    <a:pt x="284" y="682"/>
                  </a:lnTo>
                  <a:lnTo>
                    <a:pt x="171" y="966"/>
                  </a:lnTo>
                  <a:lnTo>
                    <a:pt x="95" y="1307"/>
                  </a:lnTo>
                  <a:lnTo>
                    <a:pt x="38" y="1667"/>
                  </a:lnTo>
                  <a:lnTo>
                    <a:pt x="19" y="2083"/>
                  </a:lnTo>
                  <a:lnTo>
                    <a:pt x="0" y="2519"/>
                  </a:lnTo>
                  <a:lnTo>
                    <a:pt x="19" y="2992"/>
                  </a:lnTo>
                  <a:lnTo>
                    <a:pt x="38" y="3503"/>
                  </a:lnTo>
                  <a:lnTo>
                    <a:pt x="95" y="4033"/>
                  </a:lnTo>
                  <a:lnTo>
                    <a:pt x="189" y="4582"/>
                  </a:lnTo>
                  <a:lnTo>
                    <a:pt x="284" y="5151"/>
                  </a:lnTo>
                  <a:lnTo>
                    <a:pt x="417" y="5719"/>
                  </a:lnTo>
                  <a:lnTo>
                    <a:pt x="568" y="6324"/>
                  </a:lnTo>
                  <a:lnTo>
                    <a:pt x="739" y="6874"/>
                  </a:lnTo>
                  <a:lnTo>
                    <a:pt x="909" y="7404"/>
                  </a:lnTo>
                  <a:lnTo>
                    <a:pt x="1098" y="7915"/>
                  </a:lnTo>
                  <a:lnTo>
                    <a:pt x="1288" y="8407"/>
                  </a:lnTo>
                  <a:lnTo>
                    <a:pt x="1496" y="8881"/>
                  </a:lnTo>
                  <a:lnTo>
                    <a:pt x="1704" y="9316"/>
                  </a:lnTo>
                  <a:lnTo>
                    <a:pt x="1913" y="9714"/>
                  </a:lnTo>
                  <a:lnTo>
                    <a:pt x="2140" y="10074"/>
                  </a:lnTo>
                  <a:lnTo>
                    <a:pt x="2367" y="10414"/>
                  </a:lnTo>
                  <a:lnTo>
                    <a:pt x="2594" y="10717"/>
                  </a:lnTo>
                  <a:lnTo>
                    <a:pt x="2821" y="10963"/>
                  </a:lnTo>
                  <a:lnTo>
                    <a:pt x="3030" y="11191"/>
                  </a:lnTo>
                  <a:lnTo>
                    <a:pt x="3257" y="11361"/>
                  </a:lnTo>
                  <a:lnTo>
                    <a:pt x="3465" y="11494"/>
                  </a:lnTo>
                  <a:lnTo>
                    <a:pt x="3673" y="11569"/>
                  </a:lnTo>
                  <a:lnTo>
                    <a:pt x="3787" y="11588"/>
                  </a:lnTo>
                  <a:lnTo>
                    <a:pt x="3976" y="11588"/>
                  </a:lnTo>
                  <a:lnTo>
                    <a:pt x="4052" y="11569"/>
                  </a:lnTo>
                  <a:lnTo>
                    <a:pt x="4166" y="11532"/>
                  </a:lnTo>
                  <a:lnTo>
                    <a:pt x="4242" y="11475"/>
                  </a:lnTo>
                  <a:lnTo>
                    <a:pt x="4336" y="11418"/>
                  </a:lnTo>
                  <a:lnTo>
                    <a:pt x="4412" y="11342"/>
                  </a:lnTo>
                  <a:lnTo>
                    <a:pt x="4488" y="11247"/>
                  </a:lnTo>
                  <a:lnTo>
                    <a:pt x="4563" y="11153"/>
                  </a:lnTo>
                  <a:lnTo>
                    <a:pt x="4677" y="10907"/>
                  </a:lnTo>
                  <a:lnTo>
                    <a:pt x="4772" y="10623"/>
                  </a:lnTo>
                  <a:lnTo>
                    <a:pt x="4866" y="10282"/>
                  </a:lnTo>
                  <a:lnTo>
                    <a:pt x="4923" y="9922"/>
                  </a:lnTo>
                  <a:lnTo>
                    <a:pt x="4942" y="9505"/>
                  </a:lnTo>
                  <a:lnTo>
                    <a:pt x="4961" y="9051"/>
                  </a:lnTo>
                  <a:lnTo>
                    <a:pt x="4942" y="8578"/>
                  </a:lnTo>
                  <a:lnTo>
                    <a:pt x="4923" y="8085"/>
                  </a:lnTo>
                  <a:lnTo>
                    <a:pt x="4847" y="7555"/>
                  </a:lnTo>
                  <a:lnTo>
                    <a:pt x="4772" y="7006"/>
                  </a:lnTo>
                  <a:lnTo>
                    <a:pt x="4677" y="6438"/>
                  </a:lnTo>
                  <a:lnTo>
                    <a:pt x="4544" y="5870"/>
                  </a:lnTo>
                  <a:lnTo>
                    <a:pt x="4393" y="5264"/>
                  </a:lnTo>
                  <a:lnTo>
                    <a:pt x="4223" y="4715"/>
                  </a:lnTo>
                  <a:lnTo>
                    <a:pt x="4052" y="4185"/>
                  </a:lnTo>
                  <a:lnTo>
                    <a:pt x="3863" y="3674"/>
                  </a:lnTo>
                  <a:lnTo>
                    <a:pt x="3673" y="3181"/>
                  </a:lnTo>
                  <a:lnTo>
                    <a:pt x="3465" y="2708"/>
                  </a:lnTo>
                  <a:lnTo>
                    <a:pt x="3257" y="2272"/>
                  </a:lnTo>
                  <a:lnTo>
                    <a:pt x="3049" y="1875"/>
                  </a:lnTo>
                  <a:lnTo>
                    <a:pt x="2821" y="1496"/>
                  </a:lnTo>
                  <a:lnTo>
                    <a:pt x="2594" y="1174"/>
                  </a:lnTo>
                  <a:lnTo>
                    <a:pt x="2367" y="871"/>
                  </a:lnTo>
                  <a:lnTo>
                    <a:pt x="2140" y="606"/>
                  </a:lnTo>
                  <a:lnTo>
                    <a:pt x="1931" y="398"/>
                  </a:lnTo>
                  <a:lnTo>
                    <a:pt x="1704" y="228"/>
                  </a:lnTo>
                  <a:lnTo>
                    <a:pt x="1496" y="95"/>
                  </a:lnTo>
                  <a:lnTo>
                    <a:pt x="1288" y="19"/>
                  </a:lnTo>
                  <a:lnTo>
                    <a:pt x="11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2153675" y="764975"/>
              <a:ext cx="124050" cy="289725"/>
            </a:xfrm>
            <a:custGeom>
              <a:avLst/>
              <a:gdLst/>
              <a:ahLst/>
              <a:cxnLst/>
              <a:rect l="l" t="t" r="r" b="b"/>
              <a:pathLst>
                <a:path w="4962" h="11589" fill="none" extrusionOk="0">
                  <a:moveTo>
                    <a:pt x="1079" y="0"/>
                  </a:moveTo>
                  <a:lnTo>
                    <a:pt x="1079" y="0"/>
                  </a:lnTo>
                  <a:lnTo>
                    <a:pt x="985" y="0"/>
                  </a:lnTo>
                  <a:lnTo>
                    <a:pt x="909" y="19"/>
                  </a:lnTo>
                  <a:lnTo>
                    <a:pt x="909" y="19"/>
                  </a:lnTo>
                  <a:lnTo>
                    <a:pt x="795" y="57"/>
                  </a:lnTo>
                  <a:lnTo>
                    <a:pt x="720" y="114"/>
                  </a:lnTo>
                  <a:lnTo>
                    <a:pt x="625" y="171"/>
                  </a:lnTo>
                  <a:lnTo>
                    <a:pt x="549" y="246"/>
                  </a:lnTo>
                  <a:lnTo>
                    <a:pt x="474" y="341"/>
                  </a:lnTo>
                  <a:lnTo>
                    <a:pt x="398" y="436"/>
                  </a:lnTo>
                  <a:lnTo>
                    <a:pt x="284" y="682"/>
                  </a:lnTo>
                  <a:lnTo>
                    <a:pt x="171" y="966"/>
                  </a:lnTo>
                  <a:lnTo>
                    <a:pt x="95" y="1307"/>
                  </a:lnTo>
                  <a:lnTo>
                    <a:pt x="38" y="1667"/>
                  </a:lnTo>
                  <a:lnTo>
                    <a:pt x="19" y="2083"/>
                  </a:lnTo>
                  <a:lnTo>
                    <a:pt x="0" y="2519"/>
                  </a:lnTo>
                  <a:lnTo>
                    <a:pt x="19" y="2992"/>
                  </a:lnTo>
                  <a:lnTo>
                    <a:pt x="38" y="3503"/>
                  </a:lnTo>
                  <a:lnTo>
                    <a:pt x="95" y="4033"/>
                  </a:lnTo>
                  <a:lnTo>
                    <a:pt x="189" y="4582"/>
                  </a:lnTo>
                  <a:lnTo>
                    <a:pt x="284" y="5151"/>
                  </a:lnTo>
                  <a:lnTo>
                    <a:pt x="417" y="5719"/>
                  </a:lnTo>
                  <a:lnTo>
                    <a:pt x="568" y="6324"/>
                  </a:lnTo>
                  <a:lnTo>
                    <a:pt x="568" y="6324"/>
                  </a:lnTo>
                  <a:lnTo>
                    <a:pt x="739" y="6874"/>
                  </a:lnTo>
                  <a:lnTo>
                    <a:pt x="909" y="7404"/>
                  </a:lnTo>
                  <a:lnTo>
                    <a:pt x="1098" y="7915"/>
                  </a:lnTo>
                  <a:lnTo>
                    <a:pt x="1288" y="8407"/>
                  </a:lnTo>
                  <a:lnTo>
                    <a:pt x="1496" y="8881"/>
                  </a:lnTo>
                  <a:lnTo>
                    <a:pt x="1704" y="9316"/>
                  </a:lnTo>
                  <a:lnTo>
                    <a:pt x="1913" y="9714"/>
                  </a:lnTo>
                  <a:lnTo>
                    <a:pt x="2140" y="10074"/>
                  </a:lnTo>
                  <a:lnTo>
                    <a:pt x="2367" y="10414"/>
                  </a:lnTo>
                  <a:lnTo>
                    <a:pt x="2594" y="10717"/>
                  </a:lnTo>
                  <a:lnTo>
                    <a:pt x="2821" y="10963"/>
                  </a:lnTo>
                  <a:lnTo>
                    <a:pt x="3030" y="11191"/>
                  </a:lnTo>
                  <a:lnTo>
                    <a:pt x="3257" y="11361"/>
                  </a:lnTo>
                  <a:lnTo>
                    <a:pt x="3465" y="11494"/>
                  </a:lnTo>
                  <a:lnTo>
                    <a:pt x="3673" y="11569"/>
                  </a:lnTo>
                  <a:lnTo>
                    <a:pt x="3787" y="11588"/>
                  </a:lnTo>
                  <a:lnTo>
                    <a:pt x="3882" y="11588"/>
                  </a:lnTo>
                  <a:lnTo>
                    <a:pt x="3882" y="11588"/>
                  </a:lnTo>
                  <a:lnTo>
                    <a:pt x="3976" y="11588"/>
                  </a:lnTo>
                  <a:lnTo>
                    <a:pt x="4052" y="11569"/>
                  </a:lnTo>
                  <a:lnTo>
                    <a:pt x="4052" y="11569"/>
                  </a:lnTo>
                  <a:lnTo>
                    <a:pt x="4166" y="11532"/>
                  </a:lnTo>
                  <a:lnTo>
                    <a:pt x="4242" y="11475"/>
                  </a:lnTo>
                  <a:lnTo>
                    <a:pt x="4336" y="11418"/>
                  </a:lnTo>
                  <a:lnTo>
                    <a:pt x="4412" y="11342"/>
                  </a:lnTo>
                  <a:lnTo>
                    <a:pt x="4488" y="11247"/>
                  </a:lnTo>
                  <a:lnTo>
                    <a:pt x="4563" y="11153"/>
                  </a:lnTo>
                  <a:lnTo>
                    <a:pt x="4677" y="10907"/>
                  </a:lnTo>
                  <a:lnTo>
                    <a:pt x="4772" y="10623"/>
                  </a:lnTo>
                  <a:lnTo>
                    <a:pt x="4866" y="10282"/>
                  </a:lnTo>
                  <a:lnTo>
                    <a:pt x="4923" y="9922"/>
                  </a:lnTo>
                  <a:lnTo>
                    <a:pt x="4942" y="9505"/>
                  </a:lnTo>
                  <a:lnTo>
                    <a:pt x="4961" y="9051"/>
                  </a:lnTo>
                  <a:lnTo>
                    <a:pt x="4942" y="8578"/>
                  </a:lnTo>
                  <a:lnTo>
                    <a:pt x="4923" y="8085"/>
                  </a:lnTo>
                  <a:lnTo>
                    <a:pt x="4847" y="7555"/>
                  </a:lnTo>
                  <a:lnTo>
                    <a:pt x="4772" y="7006"/>
                  </a:lnTo>
                  <a:lnTo>
                    <a:pt x="4677" y="6438"/>
                  </a:lnTo>
                  <a:lnTo>
                    <a:pt x="4544" y="5870"/>
                  </a:lnTo>
                  <a:lnTo>
                    <a:pt x="4393" y="5264"/>
                  </a:lnTo>
                  <a:lnTo>
                    <a:pt x="4393" y="5264"/>
                  </a:lnTo>
                  <a:lnTo>
                    <a:pt x="4223" y="4715"/>
                  </a:lnTo>
                  <a:lnTo>
                    <a:pt x="4052" y="4185"/>
                  </a:lnTo>
                  <a:lnTo>
                    <a:pt x="3863" y="3674"/>
                  </a:lnTo>
                  <a:lnTo>
                    <a:pt x="3673" y="3181"/>
                  </a:lnTo>
                  <a:lnTo>
                    <a:pt x="3465" y="2708"/>
                  </a:lnTo>
                  <a:lnTo>
                    <a:pt x="3257" y="2272"/>
                  </a:lnTo>
                  <a:lnTo>
                    <a:pt x="3049" y="1875"/>
                  </a:lnTo>
                  <a:lnTo>
                    <a:pt x="2821" y="1496"/>
                  </a:lnTo>
                  <a:lnTo>
                    <a:pt x="2594" y="1174"/>
                  </a:lnTo>
                  <a:lnTo>
                    <a:pt x="2367" y="871"/>
                  </a:lnTo>
                  <a:lnTo>
                    <a:pt x="2140" y="606"/>
                  </a:lnTo>
                  <a:lnTo>
                    <a:pt x="1931" y="398"/>
                  </a:lnTo>
                  <a:lnTo>
                    <a:pt x="1704" y="228"/>
                  </a:lnTo>
                  <a:lnTo>
                    <a:pt x="1496" y="95"/>
                  </a:lnTo>
                  <a:lnTo>
                    <a:pt x="1288" y="19"/>
                  </a:lnTo>
                  <a:lnTo>
                    <a:pt x="1174" y="0"/>
                  </a:lnTo>
                  <a:lnTo>
                    <a:pt x="107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2266325" y="1068400"/>
              <a:ext cx="26050" cy="40725"/>
            </a:xfrm>
            <a:custGeom>
              <a:avLst/>
              <a:gdLst/>
              <a:ahLst/>
              <a:cxnLst/>
              <a:rect l="l" t="t" r="r" b="b"/>
              <a:pathLst>
                <a:path w="1042" h="162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33" y="398"/>
                  </a:lnTo>
                  <a:lnTo>
                    <a:pt x="247" y="890"/>
                  </a:lnTo>
                  <a:lnTo>
                    <a:pt x="379" y="1534"/>
                  </a:lnTo>
                  <a:lnTo>
                    <a:pt x="1042" y="1629"/>
                  </a:lnTo>
                  <a:lnTo>
                    <a:pt x="1042" y="1629"/>
                  </a:lnTo>
                  <a:lnTo>
                    <a:pt x="815" y="1231"/>
                  </a:lnTo>
                  <a:lnTo>
                    <a:pt x="569" y="834"/>
                  </a:lnTo>
                  <a:lnTo>
                    <a:pt x="304" y="4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2199100" y="1106750"/>
              <a:ext cx="109375" cy="323800"/>
            </a:xfrm>
            <a:custGeom>
              <a:avLst/>
              <a:gdLst/>
              <a:ahLst/>
              <a:cxnLst/>
              <a:rect l="l" t="t" r="r" b="b"/>
              <a:pathLst>
                <a:path w="4375" h="12952" extrusionOk="0">
                  <a:moveTo>
                    <a:pt x="3068" y="0"/>
                  </a:moveTo>
                  <a:lnTo>
                    <a:pt x="3144" y="492"/>
                  </a:lnTo>
                  <a:lnTo>
                    <a:pt x="3220" y="1060"/>
                  </a:lnTo>
                  <a:lnTo>
                    <a:pt x="3277" y="1666"/>
                  </a:lnTo>
                  <a:lnTo>
                    <a:pt x="3296" y="2329"/>
                  </a:lnTo>
                  <a:lnTo>
                    <a:pt x="3314" y="3049"/>
                  </a:lnTo>
                  <a:lnTo>
                    <a:pt x="3277" y="3806"/>
                  </a:lnTo>
                  <a:lnTo>
                    <a:pt x="3220" y="4601"/>
                  </a:lnTo>
                  <a:lnTo>
                    <a:pt x="3106" y="5434"/>
                  </a:lnTo>
                  <a:lnTo>
                    <a:pt x="3030" y="5870"/>
                  </a:lnTo>
                  <a:lnTo>
                    <a:pt x="2955" y="6305"/>
                  </a:lnTo>
                  <a:lnTo>
                    <a:pt x="2860" y="6741"/>
                  </a:lnTo>
                  <a:lnTo>
                    <a:pt x="2746" y="7195"/>
                  </a:lnTo>
                  <a:lnTo>
                    <a:pt x="2614" y="7650"/>
                  </a:lnTo>
                  <a:lnTo>
                    <a:pt x="2462" y="8123"/>
                  </a:lnTo>
                  <a:lnTo>
                    <a:pt x="2311" y="8578"/>
                  </a:lnTo>
                  <a:lnTo>
                    <a:pt x="2122" y="9051"/>
                  </a:lnTo>
                  <a:lnTo>
                    <a:pt x="1932" y="9543"/>
                  </a:lnTo>
                  <a:lnTo>
                    <a:pt x="1724" y="10017"/>
                  </a:lnTo>
                  <a:lnTo>
                    <a:pt x="1478" y="10490"/>
                  </a:lnTo>
                  <a:lnTo>
                    <a:pt x="1232" y="10982"/>
                  </a:lnTo>
                  <a:lnTo>
                    <a:pt x="948" y="11475"/>
                  </a:lnTo>
                  <a:lnTo>
                    <a:pt x="664" y="11967"/>
                  </a:lnTo>
                  <a:lnTo>
                    <a:pt x="342" y="12459"/>
                  </a:lnTo>
                  <a:lnTo>
                    <a:pt x="1" y="12951"/>
                  </a:lnTo>
                  <a:lnTo>
                    <a:pt x="1" y="12951"/>
                  </a:lnTo>
                  <a:lnTo>
                    <a:pt x="133" y="12857"/>
                  </a:lnTo>
                  <a:lnTo>
                    <a:pt x="493" y="12592"/>
                  </a:lnTo>
                  <a:lnTo>
                    <a:pt x="1042" y="12156"/>
                  </a:lnTo>
                  <a:lnTo>
                    <a:pt x="1364" y="11872"/>
                  </a:lnTo>
                  <a:lnTo>
                    <a:pt x="1686" y="11550"/>
                  </a:lnTo>
                  <a:lnTo>
                    <a:pt x="2046" y="11191"/>
                  </a:lnTo>
                  <a:lnTo>
                    <a:pt x="2425" y="10793"/>
                  </a:lnTo>
                  <a:lnTo>
                    <a:pt x="2784" y="10357"/>
                  </a:lnTo>
                  <a:lnTo>
                    <a:pt x="3144" y="9903"/>
                  </a:lnTo>
                  <a:lnTo>
                    <a:pt x="3485" y="9392"/>
                  </a:lnTo>
                  <a:lnTo>
                    <a:pt x="3807" y="8843"/>
                  </a:lnTo>
                  <a:lnTo>
                    <a:pt x="4110" y="8256"/>
                  </a:lnTo>
                  <a:lnTo>
                    <a:pt x="4242" y="7972"/>
                  </a:lnTo>
                  <a:lnTo>
                    <a:pt x="4375" y="7650"/>
                  </a:lnTo>
                  <a:lnTo>
                    <a:pt x="4204" y="1060"/>
                  </a:lnTo>
                  <a:lnTo>
                    <a:pt x="3977" y="587"/>
                  </a:lnTo>
                  <a:lnTo>
                    <a:pt x="3731" y="95"/>
                  </a:lnTo>
                  <a:lnTo>
                    <a:pt x="3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1633425" y="238125"/>
              <a:ext cx="604525" cy="449700"/>
            </a:xfrm>
            <a:custGeom>
              <a:avLst/>
              <a:gdLst/>
              <a:ahLst/>
              <a:cxnLst/>
              <a:rect l="l" t="t" r="r" b="b"/>
              <a:pathLst>
                <a:path w="24181" h="17988" extrusionOk="0">
                  <a:moveTo>
                    <a:pt x="2803" y="0"/>
                  </a:moveTo>
                  <a:lnTo>
                    <a:pt x="6344" y="9562"/>
                  </a:lnTo>
                  <a:lnTo>
                    <a:pt x="607" y="7687"/>
                  </a:lnTo>
                  <a:lnTo>
                    <a:pt x="1" y="13784"/>
                  </a:lnTo>
                  <a:lnTo>
                    <a:pt x="22514" y="17988"/>
                  </a:lnTo>
                  <a:lnTo>
                    <a:pt x="24181" y="13671"/>
                  </a:lnTo>
                  <a:lnTo>
                    <a:pt x="19220" y="11304"/>
                  </a:lnTo>
                  <a:lnTo>
                    <a:pt x="23688" y="6154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2060875" y="382500"/>
              <a:ext cx="572325" cy="466750"/>
            </a:xfrm>
            <a:custGeom>
              <a:avLst/>
              <a:gdLst/>
              <a:ahLst/>
              <a:cxnLst/>
              <a:rect l="l" t="t" r="r" b="b"/>
              <a:pathLst>
                <a:path w="22893" h="18670" extrusionOk="0">
                  <a:moveTo>
                    <a:pt x="17610" y="0"/>
                  </a:moveTo>
                  <a:lnTo>
                    <a:pt x="16853" y="38"/>
                  </a:lnTo>
                  <a:lnTo>
                    <a:pt x="16076" y="114"/>
                  </a:lnTo>
                  <a:lnTo>
                    <a:pt x="15281" y="189"/>
                  </a:lnTo>
                  <a:lnTo>
                    <a:pt x="14467" y="322"/>
                  </a:lnTo>
                  <a:lnTo>
                    <a:pt x="13634" y="455"/>
                  </a:lnTo>
                  <a:lnTo>
                    <a:pt x="12801" y="625"/>
                  </a:lnTo>
                  <a:lnTo>
                    <a:pt x="11968" y="814"/>
                  </a:lnTo>
                  <a:lnTo>
                    <a:pt x="11135" y="1004"/>
                  </a:lnTo>
                  <a:lnTo>
                    <a:pt x="10301" y="1231"/>
                  </a:lnTo>
                  <a:lnTo>
                    <a:pt x="9487" y="1458"/>
                  </a:lnTo>
                  <a:lnTo>
                    <a:pt x="8673" y="1685"/>
                  </a:lnTo>
                  <a:lnTo>
                    <a:pt x="7878" y="1931"/>
                  </a:lnTo>
                  <a:lnTo>
                    <a:pt x="6344" y="2443"/>
                  </a:lnTo>
                  <a:lnTo>
                    <a:pt x="4924" y="2935"/>
                  </a:lnTo>
                  <a:lnTo>
                    <a:pt x="3617" y="3408"/>
                  </a:lnTo>
                  <a:lnTo>
                    <a:pt x="2500" y="3844"/>
                  </a:lnTo>
                  <a:lnTo>
                    <a:pt x="1573" y="4204"/>
                  </a:lnTo>
                  <a:lnTo>
                    <a:pt x="872" y="4507"/>
                  </a:lnTo>
                  <a:lnTo>
                    <a:pt x="285" y="4753"/>
                  </a:lnTo>
                  <a:lnTo>
                    <a:pt x="1" y="6230"/>
                  </a:lnTo>
                  <a:lnTo>
                    <a:pt x="18879" y="4128"/>
                  </a:lnTo>
                  <a:lnTo>
                    <a:pt x="18879" y="4128"/>
                  </a:lnTo>
                  <a:lnTo>
                    <a:pt x="18500" y="4828"/>
                  </a:lnTo>
                  <a:lnTo>
                    <a:pt x="18159" y="5510"/>
                  </a:lnTo>
                  <a:lnTo>
                    <a:pt x="17856" y="6192"/>
                  </a:lnTo>
                  <a:lnTo>
                    <a:pt x="17610" y="6873"/>
                  </a:lnTo>
                  <a:lnTo>
                    <a:pt x="17402" y="7536"/>
                  </a:lnTo>
                  <a:lnTo>
                    <a:pt x="17231" y="8199"/>
                  </a:lnTo>
                  <a:lnTo>
                    <a:pt x="17118" y="8862"/>
                  </a:lnTo>
                  <a:lnTo>
                    <a:pt x="17023" y="9505"/>
                  </a:lnTo>
                  <a:lnTo>
                    <a:pt x="16947" y="10149"/>
                  </a:lnTo>
                  <a:lnTo>
                    <a:pt x="16929" y="10755"/>
                  </a:lnTo>
                  <a:lnTo>
                    <a:pt x="16910" y="11361"/>
                  </a:lnTo>
                  <a:lnTo>
                    <a:pt x="16929" y="11967"/>
                  </a:lnTo>
                  <a:lnTo>
                    <a:pt x="16985" y="12535"/>
                  </a:lnTo>
                  <a:lnTo>
                    <a:pt x="17042" y="13103"/>
                  </a:lnTo>
                  <a:lnTo>
                    <a:pt x="17118" y="13633"/>
                  </a:lnTo>
                  <a:lnTo>
                    <a:pt x="17213" y="14163"/>
                  </a:lnTo>
                  <a:lnTo>
                    <a:pt x="17326" y="14656"/>
                  </a:lnTo>
                  <a:lnTo>
                    <a:pt x="17459" y="15129"/>
                  </a:lnTo>
                  <a:lnTo>
                    <a:pt x="17572" y="15583"/>
                  </a:lnTo>
                  <a:lnTo>
                    <a:pt x="17705" y="16000"/>
                  </a:lnTo>
                  <a:lnTo>
                    <a:pt x="17989" y="16776"/>
                  </a:lnTo>
                  <a:lnTo>
                    <a:pt x="18254" y="17420"/>
                  </a:lnTo>
                  <a:lnTo>
                    <a:pt x="18500" y="17950"/>
                  </a:lnTo>
                  <a:lnTo>
                    <a:pt x="18689" y="18348"/>
                  </a:lnTo>
                  <a:lnTo>
                    <a:pt x="18879" y="18670"/>
                  </a:lnTo>
                  <a:lnTo>
                    <a:pt x="19201" y="17931"/>
                  </a:lnTo>
                  <a:lnTo>
                    <a:pt x="19579" y="17098"/>
                  </a:lnTo>
                  <a:lnTo>
                    <a:pt x="20015" y="16000"/>
                  </a:lnTo>
                  <a:lnTo>
                    <a:pt x="20526" y="14693"/>
                  </a:lnTo>
                  <a:lnTo>
                    <a:pt x="21056" y="13235"/>
                  </a:lnTo>
                  <a:lnTo>
                    <a:pt x="21321" y="12459"/>
                  </a:lnTo>
                  <a:lnTo>
                    <a:pt x="21586" y="11664"/>
                  </a:lnTo>
                  <a:lnTo>
                    <a:pt x="21814" y="10850"/>
                  </a:lnTo>
                  <a:lnTo>
                    <a:pt x="22060" y="10017"/>
                  </a:lnTo>
                  <a:lnTo>
                    <a:pt x="22268" y="9183"/>
                  </a:lnTo>
                  <a:lnTo>
                    <a:pt x="22457" y="8369"/>
                  </a:lnTo>
                  <a:lnTo>
                    <a:pt x="22609" y="7536"/>
                  </a:lnTo>
                  <a:lnTo>
                    <a:pt x="22741" y="6741"/>
                  </a:lnTo>
                  <a:lnTo>
                    <a:pt x="22836" y="5946"/>
                  </a:lnTo>
                  <a:lnTo>
                    <a:pt x="22893" y="5188"/>
                  </a:lnTo>
                  <a:lnTo>
                    <a:pt x="22893" y="4809"/>
                  </a:lnTo>
                  <a:lnTo>
                    <a:pt x="22893" y="4450"/>
                  </a:lnTo>
                  <a:lnTo>
                    <a:pt x="22893" y="4109"/>
                  </a:lnTo>
                  <a:lnTo>
                    <a:pt x="22855" y="3768"/>
                  </a:lnTo>
                  <a:lnTo>
                    <a:pt x="22817" y="3427"/>
                  </a:lnTo>
                  <a:lnTo>
                    <a:pt x="22779" y="3105"/>
                  </a:lnTo>
                  <a:lnTo>
                    <a:pt x="22704" y="2802"/>
                  </a:lnTo>
                  <a:lnTo>
                    <a:pt x="22628" y="2499"/>
                  </a:lnTo>
                  <a:lnTo>
                    <a:pt x="22533" y="2234"/>
                  </a:lnTo>
                  <a:lnTo>
                    <a:pt x="22420" y="1950"/>
                  </a:lnTo>
                  <a:lnTo>
                    <a:pt x="22287" y="1704"/>
                  </a:lnTo>
                  <a:lnTo>
                    <a:pt x="22155" y="1477"/>
                  </a:lnTo>
                  <a:lnTo>
                    <a:pt x="21984" y="1250"/>
                  </a:lnTo>
                  <a:lnTo>
                    <a:pt x="21814" y="1041"/>
                  </a:lnTo>
                  <a:lnTo>
                    <a:pt x="21605" y="871"/>
                  </a:lnTo>
                  <a:lnTo>
                    <a:pt x="21397" y="701"/>
                  </a:lnTo>
                  <a:lnTo>
                    <a:pt x="21170" y="549"/>
                  </a:lnTo>
                  <a:lnTo>
                    <a:pt x="20905" y="436"/>
                  </a:lnTo>
                  <a:lnTo>
                    <a:pt x="20640" y="322"/>
                  </a:lnTo>
                  <a:lnTo>
                    <a:pt x="20337" y="246"/>
                  </a:lnTo>
                  <a:lnTo>
                    <a:pt x="20034" y="189"/>
                  </a:lnTo>
                  <a:lnTo>
                    <a:pt x="19712" y="133"/>
                  </a:lnTo>
                  <a:lnTo>
                    <a:pt x="19049" y="57"/>
                  </a:lnTo>
                  <a:lnTo>
                    <a:pt x="18349" y="19"/>
                  </a:lnTo>
                  <a:lnTo>
                    <a:pt x="176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1635325" y="547700"/>
              <a:ext cx="570425" cy="124525"/>
            </a:xfrm>
            <a:custGeom>
              <a:avLst/>
              <a:gdLst/>
              <a:ahLst/>
              <a:cxnLst/>
              <a:rect l="l" t="t" r="r" b="b"/>
              <a:pathLst>
                <a:path w="22817" h="4981" extrusionOk="0">
                  <a:moveTo>
                    <a:pt x="95" y="0"/>
                  </a:moveTo>
                  <a:lnTo>
                    <a:pt x="1" y="474"/>
                  </a:lnTo>
                  <a:lnTo>
                    <a:pt x="22722" y="4980"/>
                  </a:lnTo>
                  <a:lnTo>
                    <a:pt x="22817" y="452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1642900" y="468650"/>
              <a:ext cx="582275" cy="153400"/>
            </a:xfrm>
            <a:custGeom>
              <a:avLst/>
              <a:gdLst/>
              <a:ahLst/>
              <a:cxnLst/>
              <a:rect l="l" t="t" r="r" b="b"/>
              <a:pathLst>
                <a:path w="23291" h="6136" extrusionOk="0">
                  <a:moveTo>
                    <a:pt x="114" y="0"/>
                  </a:moveTo>
                  <a:lnTo>
                    <a:pt x="1" y="474"/>
                  </a:lnTo>
                  <a:lnTo>
                    <a:pt x="23177" y="6135"/>
                  </a:lnTo>
                  <a:lnTo>
                    <a:pt x="23290" y="5681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28"/>
          <p:cNvGrpSpPr/>
          <p:nvPr/>
        </p:nvGrpSpPr>
        <p:grpSpPr>
          <a:xfrm>
            <a:off x="263736" y="346217"/>
            <a:ext cx="1431207" cy="944568"/>
            <a:chOff x="3273100" y="692150"/>
            <a:chExt cx="1453150" cy="959050"/>
          </a:xfrm>
        </p:grpSpPr>
        <p:sp>
          <p:nvSpPr>
            <p:cNvPr id="591" name="Google Shape;591;p28"/>
            <p:cNvSpPr/>
            <p:nvPr/>
          </p:nvSpPr>
          <p:spPr>
            <a:xfrm>
              <a:off x="3486775" y="726275"/>
              <a:ext cx="834400" cy="723125"/>
            </a:xfrm>
            <a:custGeom>
              <a:avLst/>
              <a:gdLst/>
              <a:ahLst/>
              <a:cxnLst/>
              <a:rect l="l" t="t" r="r" b="b"/>
              <a:pathLst>
                <a:path w="33376" h="28925" extrusionOk="0">
                  <a:moveTo>
                    <a:pt x="27124" y="1"/>
                  </a:moveTo>
                  <a:lnTo>
                    <a:pt x="0" y="16401"/>
                  </a:lnTo>
                  <a:lnTo>
                    <a:pt x="79" y="17292"/>
                  </a:lnTo>
                  <a:lnTo>
                    <a:pt x="198" y="18142"/>
                  </a:lnTo>
                  <a:lnTo>
                    <a:pt x="337" y="18953"/>
                  </a:lnTo>
                  <a:lnTo>
                    <a:pt x="515" y="19745"/>
                  </a:lnTo>
                  <a:lnTo>
                    <a:pt x="713" y="20477"/>
                  </a:lnTo>
                  <a:lnTo>
                    <a:pt x="970" y="21189"/>
                  </a:lnTo>
                  <a:lnTo>
                    <a:pt x="1227" y="21862"/>
                  </a:lnTo>
                  <a:lnTo>
                    <a:pt x="1524" y="22515"/>
                  </a:lnTo>
                  <a:lnTo>
                    <a:pt x="1860" y="23128"/>
                  </a:lnTo>
                  <a:lnTo>
                    <a:pt x="2216" y="23702"/>
                  </a:lnTo>
                  <a:lnTo>
                    <a:pt x="2592" y="24236"/>
                  </a:lnTo>
                  <a:lnTo>
                    <a:pt x="2988" y="24750"/>
                  </a:lnTo>
                  <a:lnTo>
                    <a:pt x="3423" y="25225"/>
                  </a:lnTo>
                  <a:lnTo>
                    <a:pt x="3878" y="25680"/>
                  </a:lnTo>
                  <a:lnTo>
                    <a:pt x="4353" y="26095"/>
                  </a:lnTo>
                  <a:lnTo>
                    <a:pt x="4828" y="26491"/>
                  </a:lnTo>
                  <a:lnTo>
                    <a:pt x="5342" y="26847"/>
                  </a:lnTo>
                  <a:lnTo>
                    <a:pt x="5876" y="27164"/>
                  </a:lnTo>
                  <a:lnTo>
                    <a:pt x="6430" y="27461"/>
                  </a:lnTo>
                  <a:lnTo>
                    <a:pt x="6984" y="27737"/>
                  </a:lnTo>
                  <a:lnTo>
                    <a:pt x="7558" y="27975"/>
                  </a:lnTo>
                  <a:lnTo>
                    <a:pt x="8151" y="28193"/>
                  </a:lnTo>
                  <a:lnTo>
                    <a:pt x="8765" y="28371"/>
                  </a:lnTo>
                  <a:lnTo>
                    <a:pt x="9378" y="28529"/>
                  </a:lnTo>
                  <a:lnTo>
                    <a:pt x="10011" y="28667"/>
                  </a:lnTo>
                  <a:lnTo>
                    <a:pt x="10644" y="28766"/>
                  </a:lnTo>
                  <a:lnTo>
                    <a:pt x="11297" y="28845"/>
                  </a:lnTo>
                  <a:lnTo>
                    <a:pt x="11950" y="28905"/>
                  </a:lnTo>
                  <a:lnTo>
                    <a:pt x="12622" y="28925"/>
                  </a:lnTo>
                  <a:lnTo>
                    <a:pt x="13295" y="28925"/>
                  </a:lnTo>
                  <a:lnTo>
                    <a:pt x="13968" y="28905"/>
                  </a:lnTo>
                  <a:lnTo>
                    <a:pt x="14640" y="28865"/>
                  </a:lnTo>
                  <a:lnTo>
                    <a:pt x="15313" y="28786"/>
                  </a:lnTo>
                  <a:lnTo>
                    <a:pt x="16005" y="28687"/>
                  </a:lnTo>
                  <a:lnTo>
                    <a:pt x="16678" y="28588"/>
                  </a:lnTo>
                  <a:lnTo>
                    <a:pt x="17370" y="28450"/>
                  </a:lnTo>
                  <a:lnTo>
                    <a:pt x="18043" y="28272"/>
                  </a:lnTo>
                  <a:lnTo>
                    <a:pt x="18736" y="28094"/>
                  </a:lnTo>
                  <a:lnTo>
                    <a:pt x="19408" y="27896"/>
                  </a:lnTo>
                  <a:lnTo>
                    <a:pt x="20081" y="27678"/>
                  </a:lnTo>
                  <a:lnTo>
                    <a:pt x="20734" y="27421"/>
                  </a:lnTo>
                  <a:lnTo>
                    <a:pt x="21406" y="27164"/>
                  </a:lnTo>
                  <a:lnTo>
                    <a:pt x="22039" y="26867"/>
                  </a:lnTo>
                  <a:lnTo>
                    <a:pt x="22692" y="26570"/>
                  </a:lnTo>
                  <a:lnTo>
                    <a:pt x="23325" y="26254"/>
                  </a:lnTo>
                  <a:lnTo>
                    <a:pt x="23939" y="25917"/>
                  </a:lnTo>
                  <a:lnTo>
                    <a:pt x="24552" y="25541"/>
                  </a:lnTo>
                  <a:lnTo>
                    <a:pt x="25145" y="25166"/>
                  </a:lnTo>
                  <a:lnTo>
                    <a:pt x="25739" y="24770"/>
                  </a:lnTo>
                  <a:lnTo>
                    <a:pt x="26293" y="24374"/>
                  </a:lnTo>
                  <a:lnTo>
                    <a:pt x="26847" y="23939"/>
                  </a:lnTo>
                  <a:lnTo>
                    <a:pt x="27381" y="23504"/>
                  </a:lnTo>
                  <a:lnTo>
                    <a:pt x="27915" y="23029"/>
                  </a:lnTo>
                  <a:lnTo>
                    <a:pt x="28410" y="22574"/>
                  </a:lnTo>
                  <a:lnTo>
                    <a:pt x="28885" y="22079"/>
                  </a:lnTo>
                  <a:lnTo>
                    <a:pt x="29340" y="21565"/>
                  </a:lnTo>
                  <a:lnTo>
                    <a:pt x="29775" y="21051"/>
                  </a:lnTo>
                  <a:lnTo>
                    <a:pt x="30190" y="20516"/>
                  </a:lnTo>
                  <a:lnTo>
                    <a:pt x="30566" y="19982"/>
                  </a:lnTo>
                  <a:lnTo>
                    <a:pt x="30942" y="19428"/>
                  </a:lnTo>
                  <a:lnTo>
                    <a:pt x="31259" y="18855"/>
                  </a:lnTo>
                  <a:lnTo>
                    <a:pt x="31575" y="18261"/>
                  </a:lnTo>
                  <a:lnTo>
                    <a:pt x="31852" y="17668"/>
                  </a:lnTo>
                  <a:lnTo>
                    <a:pt x="32109" y="17074"/>
                  </a:lnTo>
                  <a:lnTo>
                    <a:pt x="32426" y="16164"/>
                  </a:lnTo>
                  <a:lnTo>
                    <a:pt x="32703" y="15274"/>
                  </a:lnTo>
                  <a:lnTo>
                    <a:pt x="32940" y="14423"/>
                  </a:lnTo>
                  <a:lnTo>
                    <a:pt x="33118" y="13592"/>
                  </a:lnTo>
                  <a:lnTo>
                    <a:pt x="33237" y="12801"/>
                  </a:lnTo>
                  <a:lnTo>
                    <a:pt x="33336" y="12009"/>
                  </a:lnTo>
                  <a:lnTo>
                    <a:pt x="33376" y="11277"/>
                  </a:lnTo>
                  <a:lnTo>
                    <a:pt x="33376" y="10545"/>
                  </a:lnTo>
                  <a:lnTo>
                    <a:pt x="33356" y="9833"/>
                  </a:lnTo>
                  <a:lnTo>
                    <a:pt x="33277" y="9161"/>
                  </a:lnTo>
                  <a:lnTo>
                    <a:pt x="33178" y="8508"/>
                  </a:lnTo>
                  <a:lnTo>
                    <a:pt x="33039" y="7894"/>
                  </a:lnTo>
                  <a:lnTo>
                    <a:pt x="32881" y="7281"/>
                  </a:lnTo>
                  <a:lnTo>
                    <a:pt x="32703" y="6707"/>
                  </a:lnTo>
                  <a:lnTo>
                    <a:pt x="32485" y="6153"/>
                  </a:lnTo>
                  <a:lnTo>
                    <a:pt x="32248" y="5619"/>
                  </a:lnTo>
                  <a:lnTo>
                    <a:pt x="31991" y="5105"/>
                  </a:lnTo>
                  <a:lnTo>
                    <a:pt x="31714" y="4630"/>
                  </a:lnTo>
                  <a:lnTo>
                    <a:pt x="31417" y="4155"/>
                  </a:lnTo>
                  <a:lnTo>
                    <a:pt x="31120" y="3720"/>
                  </a:lnTo>
                  <a:lnTo>
                    <a:pt x="30804" y="3285"/>
                  </a:lnTo>
                  <a:lnTo>
                    <a:pt x="30467" y="2889"/>
                  </a:lnTo>
                  <a:lnTo>
                    <a:pt x="30131" y="2513"/>
                  </a:lnTo>
                  <a:lnTo>
                    <a:pt x="29795" y="2157"/>
                  </a:lnTo>
                  <a:lnTo>
                    <a:pt x="29458" y="1821"/>
                  </a:lnTo>
                  <a:lnTo>
                    <a:pt x="29102" y="1504"/>
                  </a:lnTo>
                  <a:lnTo>
                    <a:pt x="28766" y="1207"/>
                  </a:lnTo>
                  <a:lnTo>
                    <a:pt x="28430" y="930"/>
                  </a:lnTo>
                  <a:lnTo>
                    <a:pt x="27757" y="436"/>
                  </a:lnTo>
                  <a:lnTo>
                    <a:pt x="271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3273600" y="1157575"/>
              <a:ext cx="341800" cy="311600"/>
            </a:xfrm>
            <a:custGeom>
              <a:avLst/>
              <a:gdLst/>
              <a:ahLst/>
              <a:cxnLst/>
              <a:rect l="l" t="t" r="r" b="b"/>
              <a:pathLst>
                <a:path w="13672" h="12464" extrusionOk="0">
                  <a:moveTo>
                    <a:pt x="5342" y="0"/>
                  </a:moveTo>
                  <a:lnTo>
                    <a:pt x="4491" y="40"/>
                  </a:lnTo>
                  <a:lnTo>
                    <a:pt x="3661" y="99"/>
                  </a:lnTo>
                  <a:lnTo>
                    <a:pt x="3245" y="139"/>
                  </a:lnTo>
                  <a:lnTo>
                    <a:pt x="2849" y="198"/>
                  </a:lnTo>
                  <a:lnTo>
                    <a:pt x="2473" y="277"/>
                  </a:lnTo>
                  <a:lnTo>
                    <a:pt x="2117" y="356"/>
                  </a:lnTo>
                  <a:lnTo>
                    <a:pt x="1761" y="455"/>
                  </a:lnTo>
                  <a:lnTo>
                    <a:pt x="1445" y="574"/>
                  </a:lnTo>
                  <a:lnTo>
                    <a:pt x="1148" y="693"/>
                  </a:lnTo>
                  <a:lnTo>
                    <a:pt x="891" y="851"/>
                  </a:lnTo>
                  <a:lnTo>
                    <a:pt x="653" y="1009"/>
                  </a:lnTo>
                  <a:lnTo>
                    <a:pt x="456" y="1187"/>
                  </a:lnTo>
                  <a:lnTo>
                    <a:pt x="278" y="1385"/>
                  </a:lnTo>
                  <a:lnTo>
                    <a:pt x="159" y="1603"/>
                  </a:lnTo>
                  <a:lnTo>
                    <a:pt x="80" y="1860"/>
                  </a:lnTo>
                  <a:lnTo>
                    <a:pt x="20" y="2137"/>
                  </a:lnTo>
                  <a:lnTo>
                    <a:pt x="1" y="2433"/>
                  </a:lnTo>
                  <a:lnTo>
                    <a:pt x="1" y="2750"/>
                  </a:lnTo>
                  <a:lnTo>
                    <a:pt x="20" y="3106"/>
                  </a:lnTo>
                  <a:lnTo>
                    <a:pt x="80" y="3482"/>
                  </a:lnTo>
                  <a:lnTo>
                    <a:pt x="159" y="3858"/>
                  </a:lnTo>
                  <a:lnTo>
                    <a:pt x="258" y="4273"/>
                  </a:lnTo>
                  <a:lnTo>
                    <a:pt x="376" y="4689"/>
                  </a:lnTo>
                  <a:lnTo>
                    <a:pt x="515" y="5124"/>
                  </a:lnTo>
                  <a:lnTo>
                    <a:pt x="673" y="5559"/>
                  </a:lnTo>
                  <a:lnTo>
                    <a:pt x="851" y="5995"/>
                  </a:lnTo>
                  <a:lnTo>
                    <a:pt x="1049" y="6450"/>
                  </a:lnTo>
                  <a:lnTo>
                    <a:pt x="1267" y="6885"/>
                  </a:lnTo>
                  <a:lnTo>
                    <a:pt x="1484" y="7340"/>
                  </a:lnTo>
                  <a:lnTo>
                    <a:pt x="1722" y="7775"/>
                  </a:lnTo>
                  <a:lnTo>
                    <a:pt x="1959" y="8210"/>
                  </a:lnTo>
                  <a:lnTo>
                    <a:pt x="2236" y="8646"/>
                  </a:lnTo>
                  <a:lnTo>
                    <a:pt x="2493" y="9061"/>
                  </a:lnTo>
                  <a:lnTo>
                    <a:pt x="2770" y="9457"/>
                  </a:lnTo>
                  <a:lnTo>
                    <a:pt x="3067" y="9852"/>
                  </a:lnTo>
                  <a:lnTo>
                    <a:pt x="3344" y="10228"/>
                  </a:lnTo>
                  <a:lnTo>
                    <a:pt x="3641" y="10584"/>
                  </a:lnTo>
                  <a:lnTo>
                    <a:pt x="3937" y="10901"/>
                  </a:lnTo>
                  <a:lnTo>
                    <a:pt x="4234" y="11217"/>
                  </a:lnTo>
                  <a:lnTo>
                    <a:pt x="4531" y="11494"/>
                  </a:lnTo>
                  <a:lnTo>
                    <a:pt x="4828" y="11732"/>
                  </a:lnTo>
                  <a:lnTo>
                    <a:pt x="5125" y="11949"/>
                  </a:lnTo>
                  <a:lnTo>
                    <a:pt x="5421" y="12128"/>
                  </a:lnTo>
                  <a:lnTo>
                    <a:pt x="5718" y="12266"/>
                  </a:lnTo>
                  <a:lnTo>
                    <a:pt x="5995" y="12365"/>
                  </a:lnTo>
                  <a:lnTo>
                    <a:pt x="6272" y="12424"/>
                  </a:lnTo>
                  <a:lnTo>
                    <a:pt x="6549" y="12464"/>
                  </a:lnTo>
                  <a:lnTo>
                    <a:pt x="6846" y="12444"/>
                  </a:lnTo>
                  <a:lnTo>
                    <a:pt x="7142" y="12424"/>
                  </a:lnTo>
                  <a:lnTo>
                    <a:pt x="7439" y="12365"/>
                  </a:lnTo>
                  <a:lnTo>
                    <a:pt x="7736" y="12286"/>
                  </a:lnTo>
                  <a:lnTo>
                    <a:pt x="8053" y="12167"/>
                  </a:lnTo>
                  <a:lnTo>
                    <a:pt x="8349" y="12048"/>
                  </a:lnTo>
                  <a:lnTo>
                    <a:pt x="8666" y="11910"/>
                  </a:lnTo>
                  <a:lnTo>
                    <a:pt x="8982" y="11752"/>
                  </a:lnTo>
                  <a:lnTo>
                    <a:pt x="9279" y="11574"/>
                  </a:lnTo>
                  <a:lnTo>
                    <a:pt x="9892" y="11198"/>
                  </a:lnTo>
                  <a:lnTo>
                    <a:pt x="10486" y="10762"/>
                  </a:lnTo>
                  <a:lnTo>
                    <a:pt x="11060" y="10327"/>
                  </a:lnTo>
                  <a:lnTo>
                    <a:pt x="11614" y="9892"/>
                  </a:lnTo>
                  <a:lnTo>
                    <a:pt x="12108" y="9457"/>
                  </a:lnTo>
                  <a:lnTo>
                    <a:pt x="12543" y="9041"/>
                  </a:lnTo>
                  <a:lnTo>
                    <a:pt x="12919" y="8685"/>
                  </a:lnTo>
                  <a:lnTo>
                    <a:pt x="13473" y="8131"/>
                  </a:lnTo>
                  <a:lnTo>
                    <a:pt x="13671" y="7914"/>
                  </a:lnTo>
                  <a:lnTo>
                    <a:pt x="12820" y="6509"/>
                  </a:lnTo>
                  <a:lnTo>
                    <a:pt x="6826" y="11494"/>
                  </a:lnTo>
                  <a:lnTo>
                    <a:pt x="1484" y="2176"/>
                  </a:lnTo>
                  <a:lnTo>
                    <a:pt x="9912" y="910"/>
                  </a:lnTo>
                  <a:lnTo>
                    <a:pt x="9714" y="237"/>
                  </a:lnTo>
                  <a:lnTo>
                    <a:pt x="9338" y="198"/>
                  </a:lnTo>
                  <a:lnTo>
                    <a:pt x="8369" y="119"/>
                  </a:lnTo>
                  <a:lnTo>
                    <a:pt x="7716" y="59"/>
                  </a:lnTo>
                  <a:lnTo>
                    <a:pt x="6984" y="20"/>
                  </a:lnTo>
                  <a:lnTo>
                    <a:pt x="6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3828525" y="1124425"/>
              <a:ext cx="114775" cy="78675"/>
            </a:xfrm>
            <a:custGeom>
              <a:avLst/>
              <a:gdLst/>
              <a:ahLst/>
              <a:cxnLst/>
              <a:rect l="l" t="t" r="r" b="b"/>
              <a:pathLst>
                <a:path w="4591" h="3147" extrusionOk="0">
                  <a:moveTo>
                    <a:pt x="2909" y="1"/>
                  </a:moveTo>
                  <a:lnTo>
                    <a:pt x="2751" y="20"/>
                  </a:lnTo>
                  <a:lnTo>
                    <a:pt x="2573" y="60"/>
                  </a:lnTo>
                  <a:lnTo>
                    <a:pt x="2415" y="99"/>
                  </a:lnTo>
                  <a:lnTo>
                    <a:pt x="2256" y="159"/>
                  </a:lnTo>
                  <a:lnTo>
                    <a:pt x="2098" y="238"/>
                  </a:lnTo>
                  <a:lnTo>
                    <a:pt x="1940" y="337"/>
                  </a:lnTo>
                  <a:lnTo>
                    <a:pt x="1781" y="436"/>
                  </a:lnTo>
                  <a:lnTo>
                    <a:pt x="1485" y="673"/>
                  </a:lnTo>
                  <a:lnTo>
                    <a:pt x="1227" y="950"/>
                  </a:lnTo>
                  <a:lnTo>
                    <a:pt x="970" y="1247"/>
                  </a:lnTo>
                  <a:lnTo>
                    <a:pt x="733" y="1583"/>
                  </a:lnTo>
                  <a:lnTo>
                    <a:pt x="515" y="1939"/>
                  </a:lnTo>
                  <a:lnTo>
                    <a:pt x="317" y="2295"/>
                  </a:lnTo>
                  <a:lnTo>
                    <a:pt x="159" y="2652"/>
                  </a:lnTo>
                  <a:lnTo>
                    <a:pt x="21" y="3027"/>
                  </a:lnTo>
                  <a:lnTo>
                    <a:pt x="1" y="3067"/>
                  </a:lnTo>
                  <a:lnTo>
                    <a:pt x="1" y="3087"/>
                  </a:lnTo>
                  <a:lnTo>
                    <a:pt x="60" y="3126"/>
                  </a:lnTo>
                  <a:lnTo>
                    <a:pt x="139" y="3146"/>
                  </a:lnTo>
                  <a:lnTo>
                    <a:pt x="238" y="3146"/>
                  </a:lnTo>
                  <a:lnTo>
                    <a:pt x="337" y="3126"/>
                  </a:lnTo>
                  <a:lnTo>
                    <a:pt x="436" y="3087"/>
                  </a:lnTo>
                  <a:lnTo>
                    <a:pt x="515" y="3047"/>
                  </a:lnTo>
                  <a:lnTo>
                    <a:pt x="555" y="2968"/>
                  </a:lnTo>
                  <a:lnTo>
                    <a:pt x="713" y="2592"/>
                  </a:lnTo>
                  <a:lnTo>
                    <a:pt x="891" y="2216"/>
                  </a:lnTo>
                  <a:lnTo>
                    <a:pt x="1069" y="1860"/>
                  </a:lnTo>
                  <a:lnTo>
                    <a:pt x="1287" y="1504"/>
                  </a:lnTo>
                  <a:lnTo>
                    <a:pt x="1504" y="1207"/>
                  </a:lnTo>
                  <a:lnTo>
                    <a:pt x="1742" y="930"/>
                  </a:lnTo>
                  <a:lnTo>
                    <a:pt x="1999" y="673"/>
                  </a:lnTo>
                  <a:lnTo>
                    <a:pt x="2138" y="574"/>
                  </a:lnTo>
                  <a:lnTo>
                    <a:pt x="2296" y="456"/>
                  </a:lnTo>
                  <a:lnTo>
                    <a:pt x="2415" y="396"/>
                  </a:lnTo>
                  <a:lnTo>
                    <a:pt x="2533" y="357"/>
                  </a:lnTo>
                  <a:lnTo>
                    <a:pt x="2652" y="317"/>
                  </a:lnTo>
                  <a:lnTo>
                    <a:pt x="2771" y="297"/>
                  </a:lnTo>
                  <a:lnTo>
                    <a:pt x="2889" y="317"/>
                  </a:lnTo>
                  <a:lnTo>
                    <a:pt x="3008" y="317"/>
                  </a:lnTo>
                  <a:lnTo>
                    <a:pt x="3226" y="396"/>
                  </a:lnTo>
                  <a:lnTo>
                    <a:pt x="3463" y="495"/>
                  </a:lnTo>
                  <a:lnTo>
                    <a:pt x="3661" y="634"/>
                  </a:lnTo>
                  <a:lnTo>
                    <a:pt x="3859" y="772"/>
                  </a:lnTo>
                  <a:lnTo>
                    <a:pt x="4057" y="950"/>
                  </a:lnTo>
                  <a:lnTo>
                    <a:pt x="4116" y="990"/>
                  </a:lnTo>
                  <a:lnTo>
                    <a:pt x="4314" y="990"/>
                  </a:lnTo>
                  <a:lnTo>
                    <a:pt x="4432" y="950"/>
                  </a:lnTo>
                  <a:lnTo>
                    <a:pt x="4512" y="891"/>
                  </a:lnTo>
                  <a:lnTo>
                    <a:pt x="4571" y="851"/>
                  </a:lnTo>
                  <a:lnTo>
                    <a:pt x="4591" y="772"/>
                  </a:lnTo>
                  <a:lnTo>
                    <a:pt x="4571" y="752"/>
                  </a:lnTo>
                  <a:lnTo>
                    <a:pt x="4551" y="713"/>
                  </a:lnTo>
                  <a:lnTo>
                    <a:pt x="4373" y="555"/>
                  </a:lnTo>
                  <a:lnTo>
                    <a:pt x="4175" y="416"/>
                  </a:lnTo>
                  <a:lnTo>
                    <a:pt x="3997" y="297"/>
                  </a:lnTo>
                  <a:lnTo>
                    <a:pt x="3799" y="198"/>
                  </a:lnTo>
                  <a:lnTo>
                    <a:pt x="3621" y="119"/>
                  </a:lnTo>
                  <a:lnTo>
                    <a:pt x="3443" y="60"/>
                  </a:lnTo>
                  <a:lnTo>
                    <a:pt x="3265" y="20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4059025" y="1028475"/>
              <a:ext cx="124650" cy="70250"/>
            </a:xfrm>
            <a:custGeom>
              <a:avLst/>
              <a:gdLst/>
              <a:ahLst/>
              <a:cxnLst/>
              <a:rect l="l" t="t" r="r" b="b"/>
              <a:pathLst>
                <a:path w="4986" h="2810" extrusionOk="0">
                  <a:moveTo>
                    <a:pt x="2750" y="1"/>
                  </a:moveTo>
                  <a:lnTo>
                    <a:pt x="2513" y="20"/>
                  </a:lnTo>
                  <a:lnTo>
                    <a:pt x="2295" y="80"/>
                  </a:lnTo>
                  <a:lnTo>
                    <a:pt x="2058" y="139"/>
                  </a:lnTo>
                  <a:lnTo>
                    <a:pt x="1840" y="238"/>
                  </a:lnTo>
                  <a:lnTo>
                    <a:pt x="1622" y="357"/>
                  </a:lnTo>
                  <a:lnTo>
                    <a:pt x="1405" y="515"/>
                  </a:lnTo>
                  <a:lnTo>
                    <a:pt x="1167" y="733"/>
                  </a:lnTo>
                  <a:lnTo>
                    <a:pt x="930" y="970"/>
                  </a:lnTo>
                  <a:lnTo>
                    <a:pt x="732" y="1227"/>
                  </a:lnTo>
                  <a:lnTo>
                    <a:pt x="534" y="1484"/>
                  </a:lnTo>
                  <a:lnTo>
                    <a:pt x="376" y="1781"/>
                  </a:lnTo>
                  <a:lnTo>
                    <a:pt x="218" y="2078"/>
                  </a:lnTo>
                  <a:lnTo>
                    <a:pt x="99" y="2394"/>
                  </a:lnTo>
                  <a:lnTo>
                    <a:pt x="0" y="2691"/>
                  </a:lnTo>
                  <a:lnTo>
                    <a:pt x="0" y="2731"/>
                  </a:lnTo>
                  <a:lnTo>
                    <a:pt x="0" y="2750"/>
                  </a:lnTo>
                  <a:lnTo>
                    <a:pt x="40" y="2790"/>
                  </a:lnTo>
                  <a:lnTo>
                    <a:pt x="119" y="2810"/>
                  </a:lnTo>
                  <a:lnTo>
                    <a:pt x="218" y="2810"/>
                  </a:lnTo>
                  <a:lnTo>
                    <a:pt x="336" y="2770"/>
                  </a:lnTo>
                  <a:lnTo>
                    <a:pt x="416" y="2731"/>
                  </a:lnTo>
                  <a:lnTo>
                    <a:pt x="495" y="2691"/>
                  </a:lnTo>
                  <a:lnTo>
                    <a:pt x="534" y="2632"/>
                  </a:lnTo>
                  <a:lnTo>
                    <a:pt x="653" y="2295"/>
                  </a:lnTo>
                  <a:lnTo>
                    <a:pt x="791" y="1959"/>
                  </a:lnTo>
                  <a:lnTo>
                    <a:pt x="970" y="1643"/>
                  </a:lnTo>
                  <a:lnTo>
                    <a:pt x="1148" y="1346"/>
                  </a:lnTo>
                  <a:lnTo>
                    <a:pt x="1306" y="1128"/>
                  </a:lnTo>
                  <a:lnTo>
                    <a:pt x="1484" y="930"/>
                  </a:lnTo>
                  <a:lnTo>
                    <a:pt x="1662" y="752"/>
                  </a:lnTo>
                  <a:lnTo>
                    <a:pt x="1860" y="614"/>
                  </a:lnTo>
                  <a:lnTo>
                    <a:pt x="2058" y="515"/>
                  </a:lnTo>
                  <a:lnTo>
                    <a:pt x="2255" y="436"/>
                  </a:lnTo>
                  <a:lnTo>
                    <a:pt x="2453" y="376"/>
                  </a:lnTo>
                  <a:lnTo>
                    <a:pt x="2671" y="357"/>
                  </a:lnTo>
                  <a:lnTo>
                    <a:pt x="2889" y="357"/>
                  </a:lnTo>
                  <a:lnTo>
                    <a:pt x="3106" y="376"/>
                  </a:lnTo>
                  <a:lnTo>
                    <a:pt x="3344" y="436"/>
                  </a:lnTo>
                  <a:lnTo>
                    <a:pt x="3561" y="495"/>
                  </a:lnTo>
                  <a:lnTo>
                    <a:pt x="3779" y="594"/>
                  </a:lnTo>
                  <a:lnTo>
                    <a:pt x="4016" y="693"/>
                  </a:lnTo>
                  <a:lnTo>
                    <a:pt x="4234" y="831"/>
                  </a:lnTo>
                  <a:lnTo>
                    <a:pt x="4451" y="970"/>
                  </a:lnTo>
                  <a:lnTo>
                    <a:pt x="4531" y="1009"/>
                  </a:lnTo>
                  <a:lnTo>
                    <a:pt x="4630" y="1009"/>
                  </a:lnTo>
                  <a:lnTo>
                    <a:pt x="4728" y="990"/>
                  </a:lnTo>
                  <a:lnTo>
                    <a:pt x="4827" y="950"/>
                  </a:lnTo>
                  <a:lnTo>
                    <a:pt x="4906" y="911"/>
                  </a:lnTo>
                  <a:lnTo>
                    <a:pt x="4966" y="851"/>
                  </a:lnTo>
                  <a:lnTo>
                    <a:pt x="4986" y="812"/>
                  </a:lnTo>
                  <a:lnTo>
                    <a:pt x="4986" y="792"/>
                  </a:lnTo>
                  <a:lnTo>
                    <a:pt x="4966" y="772"/>
                  </a:lnTo>
                  <a:lnTo>
                    <a:pt x="4550" y="515"/>
                  </a:lnTo>
                  <a:lnTo>
                    <a:pt x="4333" y="396"/>
                  </a:lnTo>
                  <a:lnTo>
                    <a:pt x="4115" y="297"/>
                  </a:lnTo>
                  <a:lnTo>
                    <a:pt x="3898" y="198"/>
                  </a:lnTo>
                  <a:lnTo>
                    <a:pt x="3660" y="119"/>
                  </a:lnTo>
                  <a:lnTo>
                    <a:pt x="3442" y="60"/>
                  </a:lnTo>
                  <a:lnTo>
                    <a:pt x="3205" y="20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3956150" y="1086350"/>
              <a:ext cx="101900" cy="191425"/>
            </a:xfrm>
            <a:custGeom>
              <a:avLst/>
              <a:gdLst/>
              <a:ahLst/>
              <a:cxnLst/>
              <a:rect l="l" t="t" r="r" b="b"/>
              <a:pathLst>
                <a:path w="4076" h="7657" extrusionOk="0">
                  <a:moveTo>
                    <a:pt x="3185" y="0"/>
                  </a:moveTo>
                  <a:lnTo>
                    <a:pt x="3086" y="277"/>
                  </a:lnTo>
                  <a:lnTo>
                    <a:pt x="2987" y="515"/>
                  </a:lnTo>
                  <a:lnTo>
                    <a:pt x="2889" y="732"/>
                  </a:lnTo>
                  <a:lnTo>
                    <a:pt x="2790" y="930"/>
                  </a:lnTo>
                  <a:lnTo>
                    <a:pt x="2691" y="1088"/>
                  </a:lnTo>
                  <a:lnTo>
                    <a:pt x="2572" y="1207"/>
                  </a:lnTo>
                  <a:lnTo>
                    <a:pt x="2473" y="1326"/>
                  </a:lnTo>
                  <a:lnTo>
                    <a:pt x="2374" y="1405"/>
                  </a:lnTo>
                  <a:lnTo>
                    <a:pt x="2255" y="1464"/>
                  </a:lnTo>
                  <a:lnTo>
                    <a:pt x="2157" y="1504"/>
                  </a:lnTo>
                  <a:lnTo>
                    <a:pt x="2058" y="1524"/>
                  </a:lnTo>
                  <a:lnTo>
                    <a:pt x="1939" y="1543"/>
                  </a:lnTo>
                  <a:lnTo>
                    <a:pt x="1840" y="1524"/>
                  </a:lnTo>
                  <a:lnTo>
                    <a:pt x="1741" y="1504"/>
                  </a:lnTo>
                  <a:lnTo>
                    <a:pt x="1543" y="1425"/>
                  </a:lnTo>
                  <a:lnTo>
                    <a:pt x="1365" y="1306"/>
                  </a:lnTo>
                  <a:lnTo>
                    <a:pt x="1207" y="1167"/>
                  </a:lnTo>
                  <a:lnTo>
                    <a:pt x="1049" y="1029"/>
                  </a:lnTo>
                  <a:lnTo>
                    <a:pt x="930" y="871"/>
                  </a:lnTo>
                  <a:lnTo>
                    <a:pt x="732" y="614"/>
                  </a:lnTo>
                  <a:lnTo>
                    <a:pt x="673" y="495"/>
                  </a:lnTo>
                  <a:lnTo>
                    <a:pt x="574" y="851"/>
                  </a:lnTo>
                  <a:lnTo>
                    <a:pt x="475" y="1227"/>
                  </a:lnTo>
                  <a:lnTo>
                    <a:pt x="376" y="1721"/>
                  </a:lnTo>
                  <a:lnTo>
                    <a:pt x="257" y="2315"/>
                  </a:lnTo>
                  <a:lnTo>
                    <a:pt x="158" y="2968"/>
                  </a:lnTo>
                  <a:lnTo>
                    <a:pt x="59" y="3660"/>
                  </a:lnTo>
                  <a:lnTo>
                    <a:pt x="20" y="4372"/>
                  </a:lnTo>
                  <a:lnTo>
                    <a:pt x="0" y="4709"/>
                  </a:lnTo>
                  <a:lnTo>
                    <a:pt x="20" y="5065"/>
                  </a:lnTo>
                  <a:lnTo>
                    <a:pt x="40" y="5401"/>
                  </a:lnTo>
                  <a:lnTo>
                    <a:pt x="79" y="5718"/>
                  </a:lnTo>
                  <a:lnTo>
                    <a:pt x="119" y="6034"/>
                  </a:lnTo>
                  <a:lnTo>
                    <a:pt x="198" y="6331"/>
                  </a:lnTo>
                  <a:lnTo>
                    <a:pt x="297" y="6588"/>
                  </a:lnTo>
                  <a:lnTo>
                    <a:pt x="416" y="6845"/>
                  </a:lnTo>
                  <a:lnTo>
                    <a:pt x="574" y="7063"/>
                  </a:lnTo>
                  <a:lnTo>
                    <a:pt x="732" y="7241"/>
                  </a:lnTo>
                  <a:lnTo>
                    <a:pt x="930" y="7399"/>
                  </a:lnTo>
                  <a:lnTo>
                    <a:pt x="1049" y="7478"/>
                  </a:lnTo>
                  <a:lnTo>
                    <a:pt x="1167" y="7538"/>
                  </a:lnTo>
                  <a:lnTo>
                    <a:pt x="1286" y="7577"/>
                  </a:lnTo>
                  <a:lnTo>
                    <a:pt x="1425" y="7617"/>
                  </a:lnTo>
                  <a:lnTo>
                    <a:pt x="1563" y="7637"/>
                  </a:lnTo>
                  <a:lnTo>
                    <a:pt x="1702" y="7657"/>
                  </a:lnTo>
                  <a:lnTo>
                    <a:pt x="2038" y="7637"/>
                  </a:lnTo>
                  <a:lnTo>
                    <a:pt x="2394" y="7597"/>
                  </a:lnTo>
                  <a:lnTo>
                    <a:pt x="2691" y="7518"/>
                  </a:lnTo>
                  <a:lnTo>
                    <a:pt x="2948" y="7399"/>
                  </a:lnTo>
                  <a:lnTo>
                    <a:pt x="3166" y="7241"/>
                  </a:lnTo>
                  <a:lnTo>
                    <a:pt x="3363" y="7063"/>
                  </a:lnTo>
                  <a:lnTo>
                    <a:pt x="3522" y="6865"/>
                  </a:lnTo>
                  <a:lnTo>
                    <a:pt x="3680" y="6648"/>
                  </a:lnTo>
                  <a:lnTo>
                    <a:pt x="3799" y="6390"/>
                  </a:lnTo>
                  <a:lnTo>
                    <a:pt x="3878" y="6113"/>
                  </a:lnTo>
                  <a:lnTo>
                    <a:pt x="3957" y="5836"/>
                  </a:lnTo>
                  <a:lnTo>
                    <a:pt x="4016" y="5540"/>
                  </a:lnTo>
                  <a:lnTo>
                    <a:pt x="4056" y="5223"/>
                  </a:lnTo>
                  <a:lnTo>
                    <a:pt x="4076" y="4887"/>
                  </a:lnTo>
                  <a:lnTo>
                    <a:pt x="4076" y="4570"/>
                  </a:lnTo>
                  <a:lnTo>
                    <a:pt x="4056" y="4214"/>
                  </a:lnTo>
                  <a:lnTo>
                    <a:pt x="3996" y="3542"/>
                  </a:lnTo>
                  <a:lnTo>
                    <a:pt x="3917" y="2869"/>
                  </a:lnTo>
                  <a:lnTo>
                    <a:pt x="3779" y="2216"/>
                  </a:lnTo>
                  <a:lnTo>
                    <a:pt x="3660" y="1622"/>
                  </a:lnTo>
                  <a:lnTo>
                    <a:pt x="3522" y="1088"/>
                  </a:lnTo>
                  <a:lnTo>
                    <a:pt x="3284" y="297"/>
                  </a:lnTo>
                  <a:lnTo>
                    <a:pt x="31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3967025" y="1118000"/>
              <a:ext cx="24750" cy="143950"/>
            </a:xfrm>
            <a:custGeom>
              <a:avLst/>
              <a:gdLst/>
              <a:ahLst/>
              <a:cxnLst/>
              <a:rect l="l" t="t" r="r" b="b"/>
              <a:pathLst>
                <a:path w="990" h="5758" extrusionOk="0">
                  <a:moveTo>
                    <a:pt x="811" y="0"/>
                  </a:moveTo>
                  <a:lnTo>
                    <a:pt x="0" y="5718"/>
                  </a:lnTo>
                  <a:lnTo>
                    <a:pt x="178" y="5757"/>
                  </a:lnTo>
                  <a:lnTo>
                    <a:pt x="990" y="40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4002625" y="1124925"/>
              <a:ext cx="5975" cy="152850"/>
            </a:xfrm>
            <a:custGeom>
              <a:avLst/>
              <a:gdLst/>
              <a:ahLst/>
              <a:cxnLst/>
              <a:rect l="l" t="t" r="r" b="b"/>
              <a:pathLst>
                <a:path w="239" h="6114" extrusionOk="0">
                  <a:moveTo>
                    <a:pt x="40" y="0"/>
                  </a:moveTo>
                  <a:lnTo>
                    <a:pt x="1" y="6114"/>
                  </a:lnTo>
                  <a:lnTo>
                    <a:pt x="199" y="611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4023400" y="1109100"/>
              <a:ext cx="29200" cy="143450"/>
            </a:xfrm>
            <a:custGeom>
              <a:avLst/>
              <a:gdLst/>
              <a:ahLst/>
              <a:cxnLst/>
              <a:rect l="l" t="t" r="r" b="b"/>
              <a:pathLst>
                <a:path w="1168" h="5738" extrusionOk="0">
                  <a:moveTo>
                    <a:pt x="179" y="0"/>
                  </a:moveTo>
                  <a:lnTo>
                    <a:pt x="1" y="40"/>
                  </a:lnTo>
                  <a:lnTo>
                    <a:pt x="970" y="5738"/>
                  </a:lnTo>
                  <a:lnTo>
                    <a:pt x="1168" y="5718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3955650" y="1139750"/>
              <a:ext cx="95975" cy="34650"/>
            </a:xfrm>
            <a:custGeom>
              <a:avLst/>
              <a:gdLst/>
              <a:ahLst/>
              <a:cxnLst/>
              <a:rect l="l" t="t" r="r" b="b"/>
              <a:pathLst>
                <a:path w="3839" h="1386" extrusionOk="0">
                  <a:moveTo>
                    <a:pt x="3779" y="1"/>
                  </a:moveTo>
                  <a:lnTo>
                    <a:pt x="0" y="1188"/>
                  </a:lnTo>
                  <a:lnTo>
                    <a:pt x="60" y="1386"/>
                  </a:lnTo>
                  <a:lnTo>
                    <a:pt x="3838" y="179"/>
                  </a:lnTo>
                  <a:lnTo>
                    <a:pt x="3779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3521875" y="750525"/>
              <a:ext cx="635600" cy="401125"/>
            </a:xfrm>
            <a:custGeom>
              <a:avLst/>
              <a:gdLst/>
              <a:ahLst/>
              <a:cxnLst/>
              <a:rect l="l" t="t" r="r" b="b"/>
              <a:pathLst>
                <a:path w="25424" h="16045" extrusionOk="0">
                  <a:moveTo>
                    <a:pt x="25423" y="0"/>
                  </a:moveTo>
                  <a:lnTo>
                    <a:pt x="1" y="16045"/>
                  </a:lnTo>
                  <a:lnTo>
                    <a:pt x="1148" y="16045"/>
                  </a:lnTo>
                  <a:lnTo>
                    <a:pt x="2256" y="16025"/>
                  </a:lnTo>
                  <a:lnTo>
                    <a:pt x="3325" y="15966"/>
                  </a:lnTo>
                  <a:lnTo>
                    <a:pt x="4353" y="15906"/>
                  </a:lnTo>
                  <a:lnTo>
                    <a:pt x="5362" y="15807"/>
                  </a:lnTo>
                  <a:lnTo>
                    <a:pt x="6332" y="15708"/>
                  </a:lnTo>
                  <a:lnTo>
                    <a:pt x="7281" y="15570"/>
                  </a:lnTo>
                  <a:lnTo>
                    <a:pt x="8191" y="15412"/>
                  </a:lnTo>
                  <a:lnTo>
                    <a:pt x="9062" y="15253"/>
                  </a:lnTo>
                  <a:lnTo>
                    <a:pt x="9913" y="15075"/>
                  </a:lnTo>
                  <a:lnTo>
                    <a:pt x="10724" y="14877"/>
                  </a:lnTo>
                  <a:lnTo>
                    <a:pt x="11515" y="14660"/>
                  </a:lnTo>
                  <a:lnTo>
                    <a:pt x="12267" y="14422"/>
                  </a:lnTo>
                  <a:lnTo>
                    <a:pt x="12999" y="14165"/>
                  </a:lnTo>
                  <a:lnTo>
                    <a:pt x="13711" y="13908"/>
                  </a:lnTo>
                  <a:lnTo>
                    <a:pt x="14384" y="13631"/>
                  </a:lnTo>
                  <a:lnTo>
                    <a:pt x="15037" y="13354"/>
                  </a:lnTo>
                  <a:lnTo>
                    <a:pt x="15670" y="13057"/>
                  </a:lnTo>
                  <a:lnTo>
                    <a:pt x="16263" y="12741"/>
                  </a:lnTo>
                  <a:lnTo>
                    <a:pt x="16837" y="12424"/>
                  </a:lnTo>
                  <a:lnTo>
                    <a:pt x="17391" y="12108"/>
                  </a:lnTo>
                  <a:lnTo>
                    <a:pt x="17905" y="11771"/>
                  </a:lnTo>
                  <a:lnTo>
                    <a:pt x="18420" y="11415"/>
                  </a:lnTo>
                  <a:lnTo>
                    <a:pt x="18894" y="11079"/>
                  </a:lnTo>
                  <a:lnTo>
                    <a:pt x="19349" y="10723"/>
                  </a:lnTo>
                  <a:lnTo>
                    <a:pt x="19785" y="10367"/>
                  </a:lnTo>
                  <a:lnTo>
                    <a:pt x="20200" y="9991"/>
                  </a:lnTo>
                  <a:lnTo>
                    <a:pt x="20596" y="9615"/>
                  </a:lnTo>
                  <a:lnTo>
                    <a:pt x="20972" y="9239"/>
                  </a:lnTo>
                  <a:lnTo>
                    <a:pt x="21328" y="8863"/>
                  </a:lnTo>
                  <a:lnTo>
                    <a:pt x="21644" y="8487"/>
                  </a:lnTo>
                  <a:lnTo>
                    <a:pt x="21961" y="8111"/>
                  </a:lnTo>
                  <a:lnTo>
                    <a:pt x="22258" y="7735"/>
                  </a:lnTo>
                  <a:lnTo>
                    <a:pt x="22554" y="7360"/>
                  </a:lnTo>
                  <a:lnTo>
                    <a:pt x="22812" y="6984"/>
                  </a:lnTo>
                  <a:lnTo>
                    <a:pt x="23049" y="6608"/>
                  </a:lnTo>
                  <a:lnTo>
                    <a:pt x="23504" y="5876"/>
                  </a:lnTo>
                  <a:lnTo>
                    <a:pt x="23880" y="5144"/>
                  </a:lnTo>
                  <a:lnTo>
                    <a:pt x="24216" y="4451"/>
                  </a:lnTo>
                  <a:lnTo>
                    <a:pt x="24493" y="3779"/>
                  </a:lnTo>
                  <a:lnTo>
                    <a:pt x="24731" y="3146"/>
                  </a:lnTo>
                  <a:lnTo>
                    <a:pt x="24909" y="2552"/>
                  </a:lnTo>
                  <a:lnTo>
                    <a:pt x="25067" y="1998"/>
                  </a:lnTo>
                  <a:lnTo>
                    <a:pt x="25186" y="1504"/>
                  </a:lnTo>
                  <a:lnTo>
                    <a:pt x="25265" y="1068"/>
                  </a:lnTo>
                  <a:lnTo>
                    <a:pt x="25344" y="712"/>
                  </a:lnTo>
                  <a:lnTo>
                    <a:pt x="25403" y="198"/>
                  </a:lnTo>
                  <a:lnTo>
                    <a:pt x="254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3365600" y="780675"/>
              <a:ext cx="298250" cy="340800"/>
            </a:xfrm>
            <a:custGeom>
              <a:avLst/>
              <a:gdLst/>
              <a:ahLst/>
              <a:cxnLst/>
              <a:rect l="l" t="t" r="r" b="b"/>
              <a:pathLst>
                <a:path w="11930" h="13632" extrusionOk="0">
                  <a:moveTo>
                    <a:pt x="455" y="1"/>
                  </a:moveTo>
                  <a:lnTo>
                    <a:pt x="396" y="21"/>
                  </a:lnTo>
                  <a:lnTo>
                    <a:pt x="317" y="60"/>
                  </a:lnTo>
                  <a:lnTo>
                    <a:pt x="257" y="100"/>
                  </a:lnTo>
                  <a:lnTo>
                    <a:pt x="198" y="159"/>
                  </a:lnTo>
                  <a:lnTo>
                    <a:pt x="139" y="238"/>
                  </a:lnTo>
                  <a:lnTo>
                    <a:pt x="79" y="317"/>
                  </a:lnTo>
                  <a:lnTo>
                    <a:pt x="60" y="416"/>
                  </a:lnTo>
                  <a:lnTo>
                    <a:pt x="20" y="515"/>
                  </a:lnTo>
                  <a:lnTo>
                    <a:pt x="0" y="733"/>
                  </a:lnTo>
                  <a:lnTo>
                    <a:pt x="40" y="990"/>
                  </a:lnTo>
                  <a:lnTo>
                    <a:pt x="99" y="1247"/>
                  </a:lnTo>
                  <a:lnTo>
                    <a:pt x="198" y="1544"/>
                  </a:lnTo>
                  <a:lnTo>
                    <a:pt x="317" y="1861"/>
                  </a:lnTo>
                  <a:lnTo>
                    <a:pt x="475" y="2197"/>
                  </a:lnTo>
                  <a:lnTo>
                    <a:pt x="673" y="2533"/>
                  </a:lnTo>
                  <a:lnTo>
                    <a:pt x="871" y="2909"/>
                  </a:lnTo>
                  <a:lnTo>
                    <a:pt x="1346" y="3641"/>
                  </a:lnTo>
                  <a:lnTo>
                    <a:pt x="1880" y="4413"/>
                  </a:lnTo>
                  <a:lnTo>
                    <a:pt x="2473" y="5184"/>
                  </a:lnTo>
                  <a:lnTo>
                    <a:pt x="3067" y="5936"/>
                  </a:lnTo>
                  <a:lnTo>
                    <a:pt x="3641" y="6648"/>
                  </a:lnTo>
                  <a:lnTo>
                    <a:pt x="4194" y="7321"/>
                  </a:lnTo>
                  <a:lnTo>
                    <a:pt x="4709" y="7895"/>
                  </a:lnTo>
                  <a:lnTo>
                    <a:pt x="5480" y="8765"/>
                  </a:lnTo>
                  <a:lnTo>
                    <a:pt x="5777" y="9082"/>
                  </a:lnTo>
                  <a:lnTo>
                    <a:pt x="5619" y="9002"/>
                  </a:lnTo>
                  <a:lnTo>
                    <a:pt x="5223" y="8785"/>
                  </a:lnTo>
                  <a:lnTo>
                    <a:pt x="4649" y="8528"/>
                  </a:lnTo>
                  <a:lnTo>
                    <a:pt x="4313" y="8389"/>
                  </a:lnTo>
                  <a:lnTo>
                    <a:pt x="3977" y="8270"/>
                  </a:lnTo>
                  <a:lnTo>
                    <a:pt x="3641" y="8152"/>
                  </a:lnTo>
                  <a:lnTo>
                    <a:pt x="3304" y="8073"/>
                  </a:lnTo>
                  <a:lnTo>
                    <a:pt x="2968" y="8013"/>
                  </a:lnTo>
                  <a:lnTo>
                    <a:pt x="2552" y="8013"/>
                  </a:lnTo>
                  <a:lnTo>
                    <a:pt x="2414" y="8033"/>
                  </a:lnTo>
                  <a:lnTo>
                    <a:pt x="2295" y="8073"/>
                  </a:lnTo>
                  <a:lnTo>
                    <a:pt x="2196" y="8132"/>
                  </a:lnTo>
                  <a:lnTo>
                    <a:pt x="2117" y="8191"/>
                  </a:lnTo>
                  <a:lnTo>
                    <a:pt x="2038" y="8290"/>
                  </a:lnTo>
                  <a:lnTo>
                    <a:pt x="1979" y="8389"/>
                  </a:lnTo>
                  <a:lnTo>
                    <a:pt x="1939" y="8508"/>
                  </a:lnTo>
                  <a:lnTo>
                    <a:pt x="1939" y="8587"/>
                  </a:lnTo>
                  <a:lnTo>
                    <a:pt x="1959" y="8646"/>
                  </a:lnTo>
                  <a:lnTo>
                    <a:pt x="1979" y="8725"/>
                  </a:lnTo>
                  <a:lnTo>
                    <a:pt x="2018" y="8805"/>
                  </a:lnTo>
                  <a:lnTo>
                    <a:pt x="2117" y="8963"/>
                  </a:lnTo>
                  <a:lnTo>
                    <a:pt x="2295" y="9141"/>
                  </a:lnTo>
                  <a:lnTo>
                    <a:pt x="2493" y="9319"/>
                  </a:lnTo>
                  <a:lnTo>
                    <a:pt x="2750" y="9517"/>
                  </a:lnTo>
                  <a:lnTo>
                    <a:pt x="3047" y="9715"/>
                  </a:lnTo>
                  <a:lnTo>
                    <a:pt x="3383" y="9913"/>
                  </a:lnTo>
                  <a:lnTo>
                    <a:pt x="4115" y="10328"/>
                  </a:lnTo>
                  <a:lnTo>
                    <a:pt x="4966" y="10763"/>
                  </a:lnTo>
                  <a:lnTo>
                    <a:pt x="5876" y="11179"/>
                  </a:lnTo>
                  <a:lnTo>
                    <a:pt x="6826" y="11594"/>
                  </a:lnTo>
                  <a:lnTo>
                    <a:pt x="7775" y="12010"/>
                  </a:lnTo>
                  <a:lnTo>
                    <a:pt x="8685" y="12385"/>
                  </a:lnTo>
                  <a:lnTo>
                    <a:pt x="10327" y="13038"/>
                  </a:lnTo>
                  <a:lnTo>
                    <a:pt x="11475" y="13474"/>
                  </a:lnTo>
                  <a:lnTo>
                    <a:pt x="11930" y="13632"/>
                  </a:lnTo>
                  <a:lnTo>
                    <a:pt x="11930" y="13632"/>
                  </a:lnTo>
                  <a:lnTo>
                    <a:pt x="11890" y="13177"/>
                  </a:lnTo>
                  <a:lnTo>
                    <a:pt x="11772" y="11950"/>
                  </a:lnTo>
                  <a:lnTo>
                    <a:pt x="11673" y="11139"/>
                  </a:lnTo>
                  <a:lnTo>
                    <a:pt x="11554" y="10229"/>
                  </a:lnTo>
                  <a:lnTo>
                    <a:pt x="11396" y="9260"/>
                  </a:lnTo>
                  <a:lnTo>
                    <a:pt x="11198" y="8270"/>
                  </a:lnTo>
                  <a:lnTo>
                    <a:pt x="10961" y="7301"/>
                  </a:lnTo>
                  <a:lnTo>
                    <a:pt x="10842" y="6826"/>
                  </a:lnTo>
                  <a:lnTo>
                    <a:pt x="10684" y="6351"/>
                  </a:lnTo>
                  <a:lnTo>
                    <a:pt x="10545" y="5916"/>
                  </a:lnTo>
                  <a:lnTo>
                    <a:pt x="10367" y="5481"/>
                  </a:lnTo>
                  <a:lnTo>
                    <a:pt x="10189" y="5105"/>
                  </a:lnTo>
                  <a:lnTo>
                    <a:pt x="10011" y="4729"/>
                  </a:lnTo>
                  <a:lnTo>
                    <a:pt x="9813" y="4413"/>
                  </a:lnTo>
                  <a:lnTo>
                    <a:pt x="9595" y="4116"/>
                  </a:lnTo>
                  <a:lnTo>
                    <a:pt x="9358" y="3859"/>
                  </a:lnTo>
                  <a:lnTo>
                    <a:pt x="9239" y="3760"/>
                  </a:lnTo>
                  <a:lnTo>
                    <a:pt x="9121" y="3661"/>
                  </a:lnTo>
                  <a:lnTo>
                    <a:pt x="8982" y="3582"/>
                  </a:lnTo>
                  <a:lnTo>
                    <a:pt x="8863" y="3522"/>
                  </a:lnTo>
                  <a:lnTo>
                    <a:pt x="8725" y="3463"/>
                  </a:lnTo>
                  <a:lnTo>
                    <a:pt x="8586" y="3423"/>
                  </a:lnTo>
                  <a:lnTo>
                    <a:pt x="8448" y="3404"/>
                  </a:lnTo>
                  <a:lnTo>
                    <a:pt x="8151" y="3404"/>
                  </a:lnTo>
                  <a:lnTo>
                    <a:pt x="8013" y="3423"/>
                  </a:lnTo>
                  <a:lnTo>
                    <a:pt x="7894" y="3463"/>
                  </a:lnTo>
                  <a:lnTo>
                    <a:pt x="7815" y="3522"/>
                  </a:lnTo>
                  <a:lnTo>
                    <a:pt x="7756" y="3601"/>
                  </a:lnTo>
                  <a:lnTo>
                    <a:pt x="7756" y="3700"/>
                  </a:lnTo>
                  <a:lnTo>
                    <a:pt x="7756" y="3819"/>
                  </a:lnTo>
                  <a:lnTo>
                    <a:pt x="7815" y="3958"/>
                  </a:lnTo>
                  <a:lnTo>
                    <a:pt x="7874" y="4096"/>
                  </a:lnTo>
                  <a:lnTo>
                    <a:pt x="7953" y="4254"/>
                  </a:lnTo>
                  <a:lnTo>
                    <a:pt x="8191" y="4591"/>
                  </a:lnTo>
                  <a:lnTo>
                    <a:pt x="8448" y="4947"/>
                  </a:lnTo>
                  <a:lnTo>
                    <a:pt x="8725" y="5342"/>
                  </a:lnTo>
                  <a:lnTo>
                    <a:pt x="9002" y="5738"/>
                  </a:lnTo>
                  <a:lnTo>
                    <a:pt x="9259" y="6134"/>
                  </a:lnTo>
                  <a:lnTo>
                    <a:pt x="9378" y="6332"/>
                  </a:lnTo>
                  <a:lnTo>
                    <a:pt x="9457" y="6529"/>
                  </a:lnTo>
                  <a:lnTo>
                    <a:pt x="9536" y="6708"/>
                  </a:lnTo>
                  <a:lnTo>
                    <a:pt x="9576" y="6886"/>
                  </a:lnTo>
                  <a:lnTo>
                    <a:pt x="9595" y="7044"/>
                  </a:lnTo>
                  <a:lnTo>
                    <a:pt x="9595" y="7202"/>
                  </a:lnTo>
                  <a:lnTo>
                    <a:pt x="9556" y="7341"/>
                  </a:lnTo>
                  <a:lnTo>
                    <a:pt x="9497" y="7459"/>
                  </a:lnTo>
                  <a:lnTo>
                    <a:pt x="9378" y="7578"/>
                  </a:lnTo>
                  <a:lnTo>
                    <a:pt x="9220" y="7677"/>
                  </a:lnTo>
                  <a:lnTo>
                    <a:pt x="9041" y="7756"/>
                  </a:lnTo>
                  <a:lnTo>
                    <a:pt x="8784" y="7815"/>
                  </a:lnTo>
                  <a:lnTo>
                    <a:pt x="8507" y="7855"/>
                  </a:lnTo>
                  <a:lnTo>
                    <a:pt x="8151" y="7875"/>
                  </a:lnTo>
                  <a:lnTo>
                    <a:pt x="7973" y="7855"/>
                  </a:lnTo>
                  <a:lnTo>
                    <a:pt x="7795" y="7855"/>
                  </a:lnTo>
                  <a:lnTo>
                    <a:pt x="7617" y="7815"/>
                  </a:lnTo>
                  <a:lnTo>
                    <a:pt x="7439" y="7776"/>
                  </a:lnTo>
                  <a:lnTo>
                    <a:pt x="7083" y="7657"/>
                  </a:lnTo>
                  <a:lnTo>
                    <a:pt x="6747" y="7499"/>
                  </a:lnTo>
                  <a:lnTo>
                    <a:pt x="6410" y="7281"/>
                  </a:lnTo>
                  <a:lnTo>
                    <a:pt x="6074" y="7044"/>
                  </a:lnTo>
                  <a:lnTo>
                    <a:pt x="5757" y="6767"/>
                  </a:lnTo>
                  <a:lnTo>
                    <a:pt x="5441" y="6470"/>
                  </a:lnTo>
                  <a:lnTo>
                    <a:pt x="5144" y="6154"/>
                  </a:lnTo>
                  <a:lnTo>
                    <a:pt x="4847" y="5797"/>
                  </a:lnTo>
                  <a:lnTo>
                    <a:pt x="4551" y="5441"/>
                  </a:lnTo>
                  <a:lnTo>
                    <a:pt x="4274" y="5046"/>
                  </a:lnTo>
                  <a:lnTo>
                    <a:pt x="3720" y="4274"/>
                  </a:lnTo>
                  <a:lnTo>
                    <a:pt x="3205" y="3463"/>
                  </a:lnTo>
                  <a:lnTo>
                    <a:pt x="2275" y="1959"/>
                  </a:lnTo>
                  <a:lnTo>
                    <a:pt x="1860" y="1287"/>
                  </a:lnTo>
                  <a:lnTo>
                    <a:pt x="1662" y="1010"/>
                  </a:lnTo>
                  <a:lnTo>
                    <a:pt x="1464" y="733"/>
                  </a:lnTo>
                  <a:lnTo>
                    <a:pt x="1286" y="515"/>
                  </a:lnTo>
                  <a:lnTo>
                    <a:pt x="1108" y="317"/>
                  </a:lnTo>
                  <a:lnTo>
                    <a:pt x="930" y="179"/>
                  </a:lnTo>
                  <a:lnTo>
                    <a:pt x="772" y="6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3512500" y="811350"/>
              <a:ext cx="53425" cy="46025"/>
            </a:xfrm>
            <a:custGeom>
              <a:avLst/>
              <a:gdLst/>
              <a:ahLst/>
              <a:cxnLst/>
              <a:rect l="l" t="t" r="r" b="b"/>
              <a:pathLst>
                <a:path w="2137" h="1841" extrusionOk="0">
                  <a:moveTo>
                    <a:pt x="1068" y="0"/>
                  </a:moveTo>
                  <a:lnTo>
                    <a:pt x="851" y="20"/>
                  </a:lnTo>
                  <a:lnTo>
                    <a:pt x="653" y="60"/>
                  </a:lnTo>
                  <a:lnTo>
                    <a:pt x="475" y="159"/>
                  </a:lnTo>
                  <a:lnTo>
                    <a:pt x="317" y="277"/>
                  </a:lnTo>
                  <a:lnTo>
                    <a:pt x="178" y="396"/>
                  </a:lnTo>
                  <a:lnTo>
                    <a:pt x="79" y="554"/>
                  </a:lnTo>
                  <a:lnTo>
                    <a:pt x="20" y="732"/>
                  </a:lnTo>
                  <a:lnTo>
                    <a:pt x="0" y="930"/>
                  </a:lnTo>
                  <a:lnTo>
                    <a:pt x="20" y="1108"/>
                  </a:lnTo>
                  <a:lnTo>
                    <a:pt x="79" y="1286"/>
                  </a:lnTo>
                  <a:lnTo>
                    <a:pt x="178" y="1445"/>
                  </a:lnTo>
                  <a:lnTo>
                    <a:pt x="317" y="1583"/>
                  </a:lnTo>
                  <a:lnTo>
                    <a:pt x="475" y="1682"/>
                  </a:lnTo>
                  <a:lnTo>
                    <a:pt x="653" y="1781"/>
                  </a:lnTo>
                  <a:lnTo>
                    <a:pt x="851" y="1821"/>
                  </a:lnTo>
                  <a:lnTo>
                    <a:pt x="1068" y="1840"/>
                  </a:lnTo>
                  <a:lnTo>
                    <a:pt x="1286" y="1821"/>
                  </a:lnTo>
                  <a:lnTo>
                    <a:pt x="1484" y="1781"/>
                  </a:lnTo>
                  <a:lnTo>
                    <a:pt x="1662" y="1682"/>
                  </a:lnTo>
                  <a:lnTo>
                    <a:pt x="1820" y="1583"/>
                  </a:lnTo>
                  <a:lnTo>
                    <a:pt x="1959" y="1445"/>
                  </a:lnTo>
                  <a:lnTo>
                    <a:pt x="2058" y="1286"/>
                  </a:lnTo>
                  <a:lnTo>
                    <a:pt x="2117" y="1108"/>
                  </a:lnTo>
                  <a:lnTo>
                    <a:pt x="2137" y="930"/>
                  </a:lnTo>
                  <a:lnTo>
                    <a:pt x="2117" y="732"/>
                  </a:lnTo>
                  <a:lnTo>
                    <a:pt x="2058" y="554"/>
                  </a:lnTo>
                  <a:lnTo>
                    <a:pt x="1959" y="396"/>
                  </a:lnTo>
                  <a:lnTo>
                    <a:pt x="1820" y="277"/>
                  </a:lnTo>
                  <a:lnTo>
                    <a:pt x="1662" y="159"/>
                  </a:lnTo>
                  <a:lnTo>
                    <a:pt x="1484" y="60"/>
                  </a:lnTo>
                  <a:lnTo>
                    <a:pt x="1286" y="20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3548600" y="764350"/>
              <a:ext cx="32175" cy="32175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515" y="1"/>
                  </a:moveTo>
                  <a:lnTo>
                    <a:pt x="396" y="41"/>
                  </a:lnTo>
                  <a:lnTo>
                    <a:pt x="277" y="100"/>
                  </a:lnTo>
                  <a:lnTo>
                    <a:pt x="198" y="179"/>
                  </a:lnTo>
                  <a:lnTo>
                    <a:pt x="119" y="278"/>
                  </a:lnTo>
                  <a:lnTo>
                    <a:pt x="60" y="377"/>
                  </a:lnTo>
                  <a:lnTo>
                    <a:pt x="20" y="515"/>
                  </a:lnTo>
                  <a:lnTo>
                    <a:pt x="0" y="634"/>
                  </a:lnTo>
                  <a:lnTo>
                    <a:pt x="20" y="773"/>
                  </a:lnTo>
                  <a:lnTo>
                    <a:pt x="60" y="891"/>
                  </a:lnTo>
                  <a:lnTo>
                    <a:pt x="119" y="990"/>
                  </a:lnTo>
                  <a:lnTo>
                    <a:pt x="198" y="1089"/>
                  </a:lnTo>
                  <a:lnTo>
                    <a:pt x="277" y="1168"/>
                  </a:lnTo>
                  <a:lnTo>
                    <a:pt x="396" y="1228"/>
                  </a:lnTo>
                  <a:lnTo>
                    <a:pt x="515" y="1267"/>
                  </a:lnTo>
                  <a:lnTo>
                    <a:pt x="653" y="1287"/>
                  </a:lnTo>
                  <a:lnTo>
                    <a:pt x="772" y="1267"/>
                  </a:lnTo>
                  <a:lnTo>
                    <a:pt x="891" y="1228"/>
                  </a:lnTo>
                  <a:lnTo>
                    <a:pt x="1009" y="1168"/>
                  </a:lnTo>
                  <a:lnTo>
                    <a:pt x="1108" y="1089"/>
                  </a:lnTo>
                  <a:lnTo>
                    <a:pt x="1187" y="990"/>
                  </a:lnTo>
                  <a:lnTo>
                    <a:pt x="1247" y="891"/>
                  </a:lnTo>
                  <a:lnTo>
                    <a:pt x="1266" y="773"/>
                  </a:lnTo>
                  <a:lnTo>
                    <a:pt x="1286" y="634"/>
                  </a:lnTo>
                  <a:lnTo>
                    <a:pt x="1266" y="515"/>
                  </a:lnTo>
                  <a:lnTo>
                    <a:pt x="1247" y="377"/>
                  </a:lnTo>
                  <a:lnTo>
                    <a:pt x="1187" y="278"/>
                  </a:lnTo>
                  <a:lnTo>
                    <a:pt x="1108" y="179"/>
                  </a:lnTo>
                  <a:lnTo>
                    <a:pt x="1009" y="100"/>
                  </a:lnTo>
                  <a:lnTo>
                    <a:pt x="891" y="41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3273100" y="704025"/>
              <a:ext cx="89550" cy="76200"/>
            </a:xfrm>
            <a:custGeom>
              <a:avLst/>
              <a:gdLst/>
              <a:ahLst/>
              <a:cxnLst/>
              <a:rect l="l" t="t" r="r" b="b"/>
              <a:pathLst>
                <a:path w="3582" h="3048" extrusionOk="0">
                  <a:moveTo>
                    <a:pt x="1623" y="0"/>
                  </a:moveTo>
                  <a:lnTo>
                    <a:pt x="1445" y="20"/>
                  </a:lnTo>
                  <a:lnTo>
                    <a:pt x="1267" y="60"/>
                  </a:lnTo>
                  <a:lnTo>
                    <a:pt x="1109" y="119"/>
                  </a:lnTo>
                  <a:lnTo>
                    <a:pt x="950" y="178"/>
                  </a:lnTo>
                  <a:lnTo>
                    <a:pt x="792" y="258"/>
                  </a:lnTo>
                  <a:lnTo>
                    <a:pt x="654" y="337"/>
                  </a:lnTo>
                  <a:lnTo>
                    <a:pt x="535" y="436"/>
                  </a:lnTo>
                  <a:lnTo>
                    <a:pt x="416" y="554"/>
                  </a:lnTo>
                  <a:lnTo>
                    <a:pt x="317" y="673"/>
                  </a:lnTo>
                  <a:lnTo>
                    <a:pt x="218" y="792"/>
                  </a:lnTo>
                  <a:lnTo>
                    <a:pt x="159" y="930"/>
                  </a:lnTo>
                  <a:lnTo>
                    <a:pt x="80" y="1069"/>
                  </a:lnTo>
                  <a:lnTo>
                    <a:pt x="40" y="1207"/>
                  </a:lnTo>
                  <a:lnTo>
                    <a:pt x="21" y="1365"/>
                  </a:lnTo>
                  <a:lnTo>
                    <a:pt x="1" y="1524"/>
                  </a:lnTo>
                  <a:lnTo>
                    <a:pt x="21" y="1682"/>
                  </a:lnTo>
                  <a:lnTo>
                    <a:pt x="40" y="1820"/>
                  </a:lnTo>
                  <a:lnTo>
                    <a:pt x="80" y="1979"/>
                  </a:lnTo>
                  <a:lnTo>
                    <a:pt x="159" y="2117"/>
                  </a:lnTo>
                  <a:lnTo>
                    <a:pt x="218" y="2256"/>
                  </a:lnTo>
                  <a:lnTo>
                    <a:pt x="317" y="2374"/>
                  </a:lnTo>
                  <a:lnTo>
                    <a:pt x="416" y="2493"/>
                  </a:lnTo>
                  <a:lnTo>
                    <a:pt x="535" y="2612"/>
                  </a:lnTo>
                  <a:lnTo>
                    <a:pt x="654" y="2711"/>
                  </a:lnTo>
                  <a:lnTo>
                    <a:pt x="792" y="2790"/>
                  </a:lnTo>
                  <a:lnTo>
                    <a:pt x="950" y="2869"/>
                  </a:lnTo>
                  <a:lnTo>
                    <a:pt x="1109" y="2928"/>
                  </a:lnTo>
                  <a:lnTo>
                    <a:pt x="1267" y="2988"/>
                  </a:lnTo>
                  <a:lnTo>
                    <a:pt x="1445" y="3027"/>
                  </a:lnTo>
                  <a:lnTo>
                    <a:pt x="1623" y="3047"/>
                  </a:lnTo>
                  <a:lnTo>
                    <a:pt x="1979" y="3047"/>
                  </a:lnTo>
                  <a:lnTo>
                    <a:pt x="2157" y="3027"/>
                  </a:lnTo>
                  <a:lnTo>
                    <a:pt x="2335" y="2988"/>
                  </a:lnTo>
                  <a:lnTo>
                    <a:pt x="2493" y="2928"/>
                  </a:lnTo>
                  <a:lnTo>
                    <a:pt x="2652" y="2869"/>
                  </a:lnTo>
                  <a:lnTo>
                    <a:pt x="2790" y="2790"/>
                  </a:lnTo>
                  <a:lnTo>
                    <a:pt x="2929" y="2711"/>
                  </a:lnTo>
                  <a:lnTo>
                    <a:pt x="3067" y="2612"/>
                  </a:lnTo>
                  <a:lnTo>
                    <a:pt x="3186" y="2493"/>
                  </a:lnTo>
                  <a:lnTo>
                    <a:pt x="3285" y="2374"/>
                  </a:lnTo>
                  <a:lnTo>
                    <a:pt x="3364" y="2256"/>
                  </a:lnTo>
                  <a:lnTo>
                    <a:pt x="3443" y="2117"/>
                  </a:lnTo>
                  <a:lnTo>
                    <a:pt x="3502" y="1979"/>
                  </a:lnTo>
                  <a:lnTo>
                    <a:pt x="3542" y="1820"/>
                  </a:lnTo>
                  <a:lnTo>
                    <a:pt x="3582" y="1682"/>
                  </a:lnTo>
                  <a:lnTo>
                    <a:pt x="3582" y="1524"/>
                  </a:lnTo>
                  <a:lnTo>
                    <a:pt x="3582" y="1365"/>
                  </a:lnTo>
                  <a:lnTo>
                    <a:pt x="3542" y="1207"/>
                  </a:lnTo>
                  <a:lnTo>
                    <a:pt x="3502" y="1069"/>
                  </a:lnTo>
                  <a:lnTo>
                    <a:pt x="3443" y="930"/>
                  </a:lnTo>
                  <a:lnTo>
                    <a:pt x="3364" y="792"/>
                  </a:lnTo>
                  <a:lnTo>
                    <a:pt x="3285" y="673"/>
                  </a:lnTo>
                  <a:lnTo>
                    <a:pt x="3186" y="554"/>
                  </a:lnTo>
                  <a:lnTo>
                    <a:pt x="3067" y="436"/>
                  </a:lnTo>
                  <a:lnTo>
                    <a:pt x="2929" y="337"/>
                  </a:lnTo>
                  <a:lnTo>
                    <a:pt x="2790" y="258"/>
                  </a:lnTo>
                  <a:lnTo>
                    <a:pt x="2652" y="178"/>
                  </a:lnTo>
                  <a:lnTo>
                    <a:pt x="2493" y="119"/>
                  </a:lnTo>
                  <a:lnTo>
                    <a:pt x="2335" y="60"/>
                  </a:lnTo>
                  <a:lnTo>
                    <a:pt x="2157" y="20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3376475" y="735175"/>
              <a:ext cx="27225" cy="27725"/>
            </a:xfrm>
            <a:custGeom>
              <a:avLst/>
              <a:gdLst/>
              <a:ahLst/>
              <a:cxnLst/>
              <a:rect l="l" t="t" r="r" b="b"/>
              <a:pathLst>
                <a:path w="1089" h="1109" extrusionOk="0">
                  <a:moveTo>
                    <a:pt x="535" y="1"/>
                  </a:moveTo>
                  <a:lnTo>
                    <a:pt x="436" y="21"/>
                  </a:lnTo>
                  <a:lnTo>
                    <a:pt x="337" y="40"/>
                  </a:lnTo>
                  <a:lnTo>
                    <a:pt x="238" y="100"/>
                  </a:lnTo>
                  <a:lnTo>
                    <a:pt x="159" y="159"/>
                  </a:lnTo>
                  <a:lnTo>
                    <a:pt x="80" y="238"/>
                  </a:lnTo>
                  <a:lnTo>
                    <a:pt x="40" y="337"/>
                  </a:lnTo>
                  <a:lnTo>
                    <a:pt x="1" y="436"/>
                  </a:lnTo>
                  <a:lnTo>
                    <a:pt x="1" y="555"/>
                  </a:lnTo>
                  <a:lnTo>
                    <a:pt x="1" y="673"/>
                  </a:lnTo>
                  <a:lnTo>
                    <a:pt x="40" y="772"/>
                  </a:lnTo>
                  <a:lnTo>
                    <a:pt x="80" y="871"/>
                  </a:lnTo>
                  <a:lnTo>
                    <a:pt x="159" y="950"/>
                  </a:lnTo>
                  <a:lnTo>
                    <a:pt x="238" y="1010"/>
                  </a:lnTo>
                  <a:lnTo>
                    <a:pt x="337" y="1069"/>
                  </a:lnTo>
                  <a:lnTo>
                    <a:pt x="436" y="1089"/>
                  </a:lnTo>
                  <a:lnTo>
                    <a:pt x="535" y="1109"/>
                  </a:lnTo>
                  <a:lnTo>
                    <a:pt x="653" y="1089"/>
                  </a:lnTo>
                  <a:lnTo>
                    <a:pt x="752" y="1069"/>
                  </a:lnTo>
                  <a:lnTo>
                    <a:pt x="851" y="1010"/>
                  </a:lnTo>
                  <a:lnTo>
                    <a:pt x="930" y="950"/>
                  </a:lnTo>
                  <a:lnTo>
                    <a:pt x="1010" y="871"/>
                  </a:lnTo>
                  <a:lnTo>
                    <a:pt x="1049" y="772"/>
                  </a:lnTo>
                  <a:lnTo>
                    <a:pt x="1089" y="673"/>
                  </a:lnTo>
                  <a:lnTo>
                    <a:pt x="1089" y="555"/>
                  </a:lnTo>
                  <a:lnTo>
                    <a:pt x="1089" y="436"/>
                  </a:lnTo>
                  <a:lnTo>
                    <a:pt x="1049" y="337"/>
                  </a:lnTo>
                  <a:lnTo>
                    <a:pt x="1010" y="238"/>
                  </a:lnTo>
                  <a:lnTo>
                    <a:pt x="930" y="159"/>
                  </a:lnTo>
                  <a:lnTo>
                    <a:pt x="851" y="100"/>
                  </a:lnTo>
                  <a:lnTo>
                    <a:pt x="752" y="40"/>
                  </a:lnTo>
                  <a:lnTo>
                    <a:pt x="653" y="21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3722200" y="937475"/>
              <a:ext cx="339325" cy="158775"/>
            </a:xfrm>
            <a:custGeom>
              <a:avLst/>
              <a:gdLst/>
              <a:ahLst/>
              <a:cxnLst/>
              <a:rect l="l" t="t" r="r" b="b"/>
              <a:pathLst>
                <a:path w="13573" h="6351" extrusionOk="0">
                  <a:moveTo>
                    <a:pt x="13473" y="0"/>
                  </a:moveTo>
                  <a:lnTo>
                    <a:pt x="13374" y="20"/>
                  </a:lnTo>
                  <a:lnTo>
                    <a:pt x="13295" y="60"/>
                  </a:lnTo>
                  <a:lnTo>
                    <a:pt x="12702" y="693"/>
                  </a:lnTo>
                  <a:lnTo>
                    <a:pt x="12088" y="1306"/>
                  </a:lnTo>
                  <a:lnTo>
                    <a:pt x="11455" y="1900"/>
                  </a:lnTo>
                  <a:lnTo>
                    <a:pt x="10802" y="2473"/>
                  </a:lnTo>
                  <a:lnTo>
                    <a:pt x="10130" y="3007"/>
                  </a:lnTo>
                  <a:lnTo>
                    <a:pt x="9437" y="3522"/>
                  </a:lnTo>
                  <a:lnTo>
                    <a:pt x="8725" y="4016"/>
                  </a:lnTo>
                  <a:lnTo>
                    <a:pt x="7993" y="4471"/>
                  </a:lnTo>
                  <a:lnTo>
                    <a:pt x="7597" y="4669"/>
                  </a:lnTo>
                  <a:lnTo>
                    <a:pt x="7142" y="4907"/>
                  </a:lnTo>
                  <a:lnTo>
                    <a:pt x="6608" y="5164"/>
                  </a:lnTo>
                  <a:lnTo>
                    <a:pt x="6015" y="5401"/>
                  </a:lnTo>
                  <a:lnTo>
                    <a:pt x="5382" y="5639"/>
                  </a:lnTo>
                  <a:lnTo>
                    <a:pt x="4748" y="5856"/>
                  </a:lnTo>
                  <a:lnTo>
                    <a:pt x="4076" y="6034"/>
                  </a:lnTo>
                  <a:lnTo>
                    <a:pt x="3759" y="6113"/>
                  </a:lnTo>
                  <a:lnTo>
                    <a:pt x="3423" y="6173"/>
                  </a:lnTo>
                  <a:lnTo>
                    <a:pt x="3106" y="6212"/>
                  </a:lnTo>
                  <a:lnTo>
                    <a:pt x="2790" y="6232"/>
                  </a:lnTo>
                  <a:lnTo>
                    <a:pt x="2493" y="6252"/>
                  </a:lnTo>
                  <a:lnTo>
                    <a:pt x="2196" y="6252"/>
                  </a:lnTo>
                  <a:lnTo>
                    <a:pt x="1919" y="6212"/>
                  </a:lnTo>
                  <a:lnTo>
                    <a:pt x="1662" y="6173"/>
                  </a:lnTo>
                  <a:lnTo>
                    <a:pt x="1405" y="6094"/>
                  </a:lnTo>
                  <a:lnTo>
                    <a:pt x="1187" y="5995"/>
                  </a:lnTo>
                  <a:lnTo>
                    <a:pt x="970" y="5856"/>
                  </a:lnTo>
                  <a:lnTo>
                    <a:pt x="792" y="5718"/>
                  </a:lnTo>
                  <a:lnTo>
                    <a:pt x="633" y="5520"/>
                  </a:lnTo>
                  <a:lnTo>
                    <a:pt x="495" y="5322"/>
                  </a:lnTo>
                  <a:lnTo>
                    <a:pt x="396" y="5065"/>
                  </a:lnTo>
                  <a:lnTo>
                    <a:pt x="317" y="4788"/>
                  </a:lnTo>
                  <a:lnTo>
                    <a:pt x="277" y="4471"/>
                  </a:lnTo>
                  <a:lnTo>
                    <a:pt x="277" y="4115"/>
                  </a:lnTo>
                  <a:lnTo>
                    <a:pt x="258" y="4096"/>
                  </a:lnTo>
                  <a:lnTo>
                    <a:pt x="218" y="4076"/>
                  </a:lnTo>
                  <a:lnTo>
                    <a:pt x="139" y="4076"/>
                  </a:lnTo>
                  <a:lnTo>
                    <a:pt x="40" y="4096"/>
                  </a:lnTo>
                  <a:lnTo>
                    <a:pt x="0" y="4135"/>
                  </a:lnTo>
                  <a:lnTo>
                    <a:pt x="0" y="4155"/>
                  </a:lnTo>
                  <a:lnTo>
                    <a:pt x="0" y="4412"/>
                  </a:lnTo>
                  <a:lnTo>
                    <a:pt x="20" y="4669"/>
                  </a:lnTo>
                  <a:lnTo>
                    <a:pt x="80" y="4887"/>
                  </a:lnTo>
                  <a:lnTo>
                    <a:pt x="139" y="5085"/>
                  </a:lnTo>
                  <a:lnTo>
                    <a:pt x="218" y="5283"/>
                  </a:lnTo>
                  <a:lnTo>
                    <a:pt x="317" y="5441"/>
                  </a:lnTo>
                  <a:lnTo>
                    <a:pt x="436" y="5599"/>
                  </a:lnTo>
                  <a:lnTo>
                    <a:pt x="554" y="5738"/>
                  </a:lnTo>
                  <a:lnTo>
                    <a:pt x="693" y="5856"/>
                  </a:lnTo>
                  <a:lnTo>
                    <a:pt x="851" y="5955"/>
                  </a:lnTo>
                  <a:lnTo>
                    <a:pt x="1029" y="6054"/>
                  </a:lnTo>
                  <a:lnTo>
                    <a:pt x="1207" y="6133"/>
                  </a:lnTo>
                  <a:lnTo>
                    <a:pt x="1385" y="6193"/>
                  </a:lnTo>
                  <a:lnTo>
                    <a:pt x="1583" y="6252"/>
                  </a:lnTo>
                  <a:lnTo>
                    <a:pt x="1781" y="6292"/>
                  </a:lnTo>
                  <a:lnTo>
                    <a:pt x="1999" y="6331"/>
                  </a:lnTo>
                  <a:lnTo>
                    <a:pt x="2434" y="6351"/>
                  </a:lnTo>
                  <a:lnTo>
                    <a:pt x="2869" y="6351"/>
                  </a:lnTo>
                  <a:lnTo>
                    <a:pt x="3324" y="6311"/>
                  </a:lnTo>
                  <a:lnTo>
                    <a:pt x="3779" y="6252"/>
                  </a:lnTo>
                  <a:lnTo>
                    <a:pt x="4234" y="6173"/>
                  </a:lnTo>
                  <a:lnTo>
                    <a:pt x="4650" y="6074"/>
                  </a:lnTo>
                  <a:lnTo>
                    <a:pt x="5045" y="5955"/>
                  </a:lnTo>
                  <a:lnTo>
                    <a:pt x="5401" y="5856"/>
                  </a:lnTo>
                  <a:lnTo>
                    <a:pt x="5995" y="5639"/>
                  </a:lnTo>
                  <a:lnTo>
                    <a:pt x="6569" y="5401"/>
                  </a:lnTo>
                  <a:lnTo>
                    <a:pt x="7142" y="5124"/>
                  </a:lnTo>
                  <a:lnTo>
                    <a:pt x="7696" y="4847"/>
                  </a:lnTo>
                  <a:lnTo>
                    <a:pt x="8250" y="4531"/>
                  </a:lnTo>
                  <a:lnTo>
                    <a:pt x="8804" y="4194"/>
                  </a:lnTo>
                  <a:lnTo>
                    <a:pt x="9319" y="3838"/>
                  </a:lnTo>
                  <a:lnTo>
                    <a:pt x="9833" y="3482"/>
                  </a:lnTo>
                  <a:lnTo>
                    <a:pt x="10347" y="3087"/>
                  </a:lnTo>
                  <a:lnTo>
                    <a:pt x="10842" y="2691"/>
                  </a:lnTo>
                  <a:lnTo>
                    <a:pt x="11336" y="2275"/>
                  </a:lnTo>
                  <a:lnTo>
                    <a:pt x="11792" y="1840"/>
                  </a:lnTo>
                  <a:lnTo>
                    <a:pt x="12266" y="1405"/>
                  </a:lnTo>
                  <a:lnTo>
                    <a:pt x="12702" y="970"/>
                  </a:lnTo>
                  <a:lnTo>
                    <a:pt x="13137" y="515"/>
                  </a:lnTo>
                  <a:lnTo>
                    <a:pt x="13552" y="60"/>
                  </a:lnTo>
                  <a:lnTo>
                    <a:pt x="13572" y="40"/>
                  </a:lnTo>
                  <a:lnTo>
                    <a:pt x="13552" y="20"/>
                  </a:lnTo>
                  <a:lnTo>
                    <a:pt x="13473" y="0"/>
                  </a:lnTo>
                  <a:close/>
                </a:path>
              </a:pathLst>
            </a:custGeom>
            <a:solidFill>
              <a:srgbClr val="A75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3778075" y="896425"/>
              <a:ext cx="287400" cy="161250"/>
            </a:xfrm>
            <a:custGeom>
              <a:avLst/>
              <a:gdLst/>
              <a:ahLst/>
              <a:cxnLst/>
              <a:rect l="l" t="t" r="r" b="b"/>
              <a:pathLst>
                <a:path w="11496" h="6450" extrusionOk="0">
                  <a:moveTo>
                    <a:pt x="11317" y="0"/>
                  </a:moveTo>
                  <a:lnTo>
                    <a:pt x="11278" y="20"/>
                  </a:lnTo>
                  <a:lnTo>
                    <a:pt x="11238" y="60"/>
                  </a:lnTo>
                  <a:lnTo>
                    <a:pt x="10803" y="534"/>
                  </a:lnTo>
                  <a:lnTo>
                    <a:pt x="10368" y="1009"/>
                  </a:lnTo>
                  <a:lnTo>
                    <a:pt x="9913" y="1484"/>
                  </a:lnTo>
                  <a:lnTo>
                    <a:pt x="9458" y="1939"/>
                  </a:lnTo>
                  <a:lnTo>
                    <a:pt x="8983" y="2394"/>
                  </a:lnTo>
                  <a:lnTo>
                    <a:pt x="8508" y="2810"/>
                  </a:lnTo>
                  <a:lnTo>
                    <a:pt x="8013" y="3245"/>
                  </a:lnTo>
                  <a:lnTo>
                    <a:pt x="7499" y="3640"/>
                  </a:lnTo>
                  <a:lnTo>
                    <a:pt x="6985" y="4016"/>
                  </a:lnTo>
                  <a:lnTo>
                    <a:pt x="6450" y="4372"/>
                  </a:lnTo>
                  <a:lnTo>
                    <a:pt x="5897" y="4709"/>
                  </a:lnTo>
                  <a:lnTo>
                    <a:pt x="5323" y="5006"/>
                  </a:lnTo>
                  <a:lnTo>
                    <a:pt x="4749" y="5283"/>
                  </a:lnTo>
                  <a:lnTo>
                    <a:pt x="4156" y="5540"/>
                  </a:lnTo>
                  <a:lnTo>
                    <a:pt x="3542" y="5757"/>
                  </a:lnTo>
                  <a:lnTo>
                    <a:pt x="2909" y="5935"/>
                  </a:lnTo>
                  <a:lnTo>
                    <a:pt x="2415" y="6054"/>
                  </a:lnTo>
                  <a:lnTo>
                    <a:pt x="1920" y="6153"/>
                  </a:lnTo>
                  <a:lnTo>
                    <a:pt x="1425" y="6212"/>
                  </a:lnTo>
                  <a:lnTo>
                    <a:pt x="911" y="6212"/>
                  </a:lnTo>
                  <a:lnTo>
                    <a:pt x="693" y="6193"/>
                  </a:lnTo>
                  <a:lnTo>
                    <a:pt x="594" y="6153"/>
                  </a:lnTo>
                  <a:lnTo>
                    <a:pt x="535" y="6133"/>
                  </a:lnTo>
                  <a:lnTo>
                    <a:pt x="456" y="6094"/>
                  </a:lnTo>
                  <a:lnTo>
                    <a:pt x="416" y="6034"/>
                  </a:lnTo>
                  <a:lnTo>
                    <a:pt x="377" y="5995"/>
                  </a:lnTo>
                  <a:lnTo>
                    <a:pt x="357" y="5935"/>
                  </a:lnTo>
                  <a:lnTo>
                    <a:pt x="317" y="5797"/>
                  </a:lnTo>
                  <a:lnTo>
                    <a:pt x="337" y="5658"/>
                  </a:lnTo>
                  <a:lnTo>
                    <a:pt x="377" y="5500"/>
                  </a:lnTo>
                  <a:lnTo>
                    <a:pt x="456" y="5342"/>
                  </a:lnTo>
                  <a:lnTo>
                    <a:pt x="535" y="5184"/>
                  </a:lnTo>
                  <a:lnTo>
                    <a:pt x="634" y="5025"/>
                  </a:lnTo>
                  <a:lnTo>
                    <a:pt x="852" y="4729"/>
                  </a:lnTo>
                  <a:lnTo>
                    <a:pt x="1049" y="4491"/>
                  </a:lnTo>
                  <a:lnTo>
                    <a:pt x="1168" y="4333"/>
                  </a:lnTo>
                  <a:lnTo>
                    <a:pt x="1445" y="4056"/>
                  </a:lnTo>
                  <a:lnTo>
                    <a:pt x="1742" y="3799"/>
                  </a:lnTo>
                  <a:lnTo>
                    <a:pt x="2355" y="3304"/>
                  </a:lnTo>
                  <a:lnTo>
                    <a:pt x="2692" y="3067"/>
                  </a:lnTo>
                  <a:lnTo>
                    <a:pt x="3048" y="2849"/>
                  </a:lnTo>
                  <a:lnTo>
                    <a:pt x="3226" y="2770"/>
                  </a:lnTo>
                  <a:lnTo>
                    <a:pt x="3384" y="2730"/>
                  </a:lnTo>
                  <a:lnTo>
                    <a:pt x="3522" y="2750"/>
                  </a:lnTo>
                  <a:lnTo>
                    <a:pt x="3641" y="2790"/>
                  </a:lnTo>
                  <a:lnTo>
                    <a:pt x="3760" y="2869"/>
                  </a:lnTo>
                  <a:lnTo>
                    <a:pt x="3839" y="2968"/>
                  </a:lnTo>
                  <a:lnTo>
                    <a:pt x="3898" y="3087"/>
                  </a:lnTo>
                  <a:lnTo>
                    <a:pt x="3938" y="3245"/>
                  </a:lnTo>
                  <a:lnTo>
                    <a:pt x="3958" y="3383"/>
                  </a:lnTo>
                  <a:lnTo>
                    <a:pt x="3958" y="3561"/>
                  </a:lnTo>
                  <a:lnTo>
                    <a:pt x="3918" y="3720"/>
                  </a:lnTo>
                  <a:lnTo>
                    <a:pt x="3839" y="3878"/>
                  </a:lnTo>
                  <a:lnTo>
                    <a:pt x="3740" y="4036"/>
                  </a:lnTo>
                  <a:lnTo>
                    <a:pt x="3602" y="4175"/>
                  </a:lnTo>
                  <a:lnTo>
                    <a:pt x="3424" y="4293"/>
                  </a:lnTo>
                  <a:lnTo>
                    <a:pt x="3206" y="4412"/>
                  </a:lnTo>
                  <a:lnTo>
                    <a:pt x="3147" y="4432"/>
                  </a:lnTo>
                  <a:lnTo>
                    <a:pt x="3127" y="4471"/>
                  </a:lnTo>
                  <a:lnTo>
                    <a:pt x="3127" y="4491"/>
                  </a:lnTo>
                  <a:lnTo>
                    <a:pt x="3147" y="4531"/>
                  </a:lnTo>
                  <a:lnTo>
                    <a:pt x="3186" y="4551"/>
                  </a:lnTo>
                  <a:lnTo>
                    <a:pt x="3226" y="4570"/>
                  </a:lnTo>
                  <a:lnTo>
                    <a:pt x="3325" y="4570"/>
                  </a:lnTo>
                  <a:lnTo>
                    <a:pt x="3483" y="4491"/>
                  </a:lnTo>
                  <a:lnTo>
                    <a:pt x="3641" y="4372"/>
                  </a:lnTo>
                  <a:lnTo>
                    <a:pt x="3799" y="4214"/>
                  </a:lnTo>
                  <a:lnTo>
                    <a:pt x="3938" y="4056"/>
                  </a:lnTo>
                  <a:lnTo>
                    <a:pt x="4057" y="3858"/>
                  </a:lnTo>
                  <a:lnTo>
                    <a:pt x="4175" y="3660"/>
                  </a:lnTo>
                  <a:lnTo>
                    <a:pt x="4274" y="3462"/>
                  </a:lnTo>
                  <a:lnTo>
                    <a:pt x="4334" y="3265"/>
                  </a:lnTo>
                  <a:lnTo>
                    <a:pt x="4373" y="3067"/>
                  </a:lnTo>
                  <a:lnTo>
                    <a:pt x="4393" y="2889"/>
                  </a:lnTo>
                  <a:lnTo>
                    <a:pt x="4373" y="2730"/>
                  </a:lnTo>
                  <a:lnTo>
                    <a:pt x="4353" y="2651"/>
                  </a:lnTo>
                  <a:lnTo>
                    <a:pt x="4314" y="2592"/>
                  </a:lnTo>
                  <a:lnTo>
                    <a:pt x="4274" y="2533"/>
                  </a:lnTo>
                  <a:lnTo>
                    <a:pt x="4215" y="2493"/>
                  </a:lnTo>
                  <a:lnTo>
                    <a:pt x="4156" y="2453"/>
                  </a:lnTo>
                  <a:lnTo>
                    <a:pt x="4076" y="2414"/>
                  </a:lnTo>
                  <a:lnTo>
                    <a:pt x="3977" y="2394"/>
                  </a:lnTo>
                  <a:lnTo>
                    <a:pt x="3879" y="2394"/>
                  </a:lnTo>
                  <a:lnTo>
                    <a:pt x="3760" y="2414"/>
                  </a:lnTo>
                  <a:lnTo>
                    <a:pt x="3641" y="2434"/>
                  </a:lnTo>
                  <a:lnTo>
                    <a:pt x="3424" y="2493"/>
                  </a:lnTo>
                  <a:lnTo>
                    <a:pt x="3166" y="2572"/>
                  </a:lnTo>
                  <a:lnTo>
                    <a:pt x="2909" y="2691"/>
                  </a:lnTo>
                  <a:lnTo>
                    <a:pt x="2632" y="2849"/>
                  </a:lnTo>
                  <a:lnTo>
                    <a:pt x="2355" y="3007"/>
                  </a:lnTo>
                  <a:lnTo>
                    <a:pt x="2058" y="3185"/>
                  </a:lnTo>
                  <a:lnTo>
                    <a:pt x="1781" y="3383"/>
                  </a:lnTo>
                  <a:lnTo>
                    <a:pt x="1485" y="3601"/>
                  </a:lnTo>
                  <a:lnTo>
                    <a:pt x="1228" y="3838"/>
                  </a:lnTo>
                  <a:lnTo>
                    <a:pt x="970" y="4076"/>
                  </a:lnTo>
                  <a:lnTo>
                    <a:pt x="733" y="4313"/>
                  </a:lnTo>
                  <a:lnTo>
                    <a:pt x="515" y="4551"/>
                  </a:lnTo>
                  <a:lnTo>
                    <a:pt x="337" y="4808"/>
                  </a:lnTo>
                  <a:lnTo>
                    <a:pt x="199" y="5045"/>
                  </a:lnTo>
                  <a:lnTo>
                    <a:pt x="80" y="5302"/>
                  </a:lnTo>
                  <a:lnTo>
                    <a:pt x="21" y="5540"/>
                  </a:lnTo>
                  <a:lnTo>
                    <a:pt x="1" y="5678"/>
                  </a:lnTo>
                  <a:lnTo>
                    <a:pt x="21" y="5817"/>
                  </a:lnTo>
                  <a:lnTo>
                    <a:pt x="41" y="5955"/>
                  </a:lnTo>
                  <a:lnTo>
                    <a:pt x="80" y="6054"/>
                  </a:lnTo>
                  <a:lnTo>
                    <a:pt x="159" y="6153"/>
                  </a:lnTo>
                  <a:lnTo>
                    <a:pt x="238" y="6232"/>
                  </a:lnTo>
                  <a:lnTo>
                    <a:pt x="317" y="6291"/>
                  </a:lnTo>
                  <a:lnTo>
                    <a:pt x="436" y="6351"/>
                  </a:lnTo>
                  <a:lnTo>
                    <a:pt x="555" y="6390"/>
                  </a:lnTo>
                  <a:lnTo>
                    <a:pt x="693" y="6410"/>
                  </a:lnTo>
                  <a:lnTo>
                    <a:pt x="990" y="6450"/>
                  </a:lnTo>
                  <a:lnTo>
                    <a:pt x="1307" y="6450"/>
                  </a:lnTo>
                  <a:lnTo>
                    <a:pt x="1663" y="6410"/>
                  </a:lnTo>
                  <a:lnTo>
                    <a:pt x="2019" y="6351"/>
                  </a:lnTo>
                  <a:lnTo>
                    <a:pt x="2375" y="6291"/>
                  </a:lnTo>
                  <a:lnTo>
                    <a:pt x="3067" y="6113"/>
                  </a:lnTo>
                  <a:lnTo>
                    <a:pt x="3641" y="5935"/>
                  </a:lnTo>
                  <a:lnTo>
                    <a:pt x="4037" y="5797"/>
                  </a:lnTo>
                  <a:lnTo>
                    <a:pt x="4571" y="5599"/>
                  </a:lnTo>
                  <a:lnTo>
                    <a:pt x="5125" y="5362"/>
                  </a:lnTo>
                  <a:lnTo>
                    <a:pt x="5639" y="5104"/>
                  </a:lnTo>
                  <a:lnTo>
                    <a:pt x="6173" y="4827"/>
                  </a:lnTo>
                  <a:lnTo>
                    <a:pt x="6668" y="4511"/>
                  </a:lnTo>
                  <a:lnTo>
                    <a:pt x="7163" y="4175"/>
                  </a:lnTo>
                  <a:lnTo>
                    <a:pt x="7637" y="3838"/>
                  </a:lnTo>
                  <a:lnTo>
                    <a:pt x="8112" y="3462"/>
                  </a:lnTo>
                  <a:lnTo>
                    <a:pt x="8567" y="3087"/>
                  </a:lnTo>
                  <a:lnTo>
                    <a:pt x="9003" y="2691"/>
                  </a:lnTo>
                  <a:lnTo>
                    <a:pt x="9438" y="2275"/>
                  </a:lnTo>
                  <a:lnTo>
                    <a:pt x="9873" y="1860"/>
                  </a:lnTo>
                  <a:lnTo>
                    <a:pt x="10684" y="1009"/>
                  </a:lnTo>
                  <a:lnTo>
                    <a:pt x="11456" y="139"/>
                  </a:lnTo>
                  <a:lnTo>
                    <a:pt x="11495" y="79"/>
                  </a:lnTo>
                  <a:lnTo>
                    <a:pt x="11495" y="60"/>
                  </a:lnTo>
                  <a:lnTo>
                    <a:pt x="11456" y="20"/>
                  </a:lnTo>
                  <a:lnTo>
                    <a:pt x="11416" y="0"/>
                  </a:lnTo>
                  <a:close/>
                </a:path>
              </a:pathLst>
            </a:custGeom>
            <a:solidFill>
              <a:srgbClr val="A75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3471925" y="1469150"/>
              <a:ext cx="354150" cy="182050"/>
            </a:xfrm>
            <a:custGeom>
              <a:avLst/>
              <a:gdLst/>
              <a:ahLst/>
              <a:cxnLst/>
              <a:rect l="l" t="t" r="r" b="b"/>
              <a:pathLst>
                <a:path w="14166" h="7282" extrusionOk="0">
                  <a:moveTo>
                    <a:pt x="14166" y="1"/>
                  </a:moveTo>
                  <a:lnTo>
                    <a:pt x="14027" y="258"/>
                  </a:lnTo>
                  <a:lnTo>
                    <a:pt x="13652" y="931"/>
                  </a:lnTo>
                  <a:lnTo>
                    <a:pt x="13098" y="1900"/>
                  </a:lnTo>
                  <a:lnTo>
                    <a:pt x="12742" y="2454"/>
                  </a:lnTo>
                  <a:lnTo>
                    <a:pt x="12385" y="3008"/>
                  </a:lnTo>
                  <a:lnTo>
                    <a:pt x="11990" y="3582"/>
                  </a:lnTo>
                  <a:lnTo>
                    <a:pt x="11574" y="4136"/>
                  </a:lnTo>
                  <a:lnTo>
                    <a:pt x="11139" y="4630"/>
                  </a:lnTo>
                  <a:lnTo>
                    <a:pt x="10921" y="4868"/>
                  </a:lnTo>
                  <a:lnTo>
                    <a:pt x="10704" y="5085"/>
                  </a:lnTo>
                  <a:lnTo>
                    <a:pt x="10486" y="5303"/>
                  </a:lnTo>
                  <a:lnTo>
                    <a:pt x="10269" y="5481"/>
                  </a:lnTo>
                  <a:lnTo>
                    <a:pt x="10051" y="5639"/>
                  </a:lnTo>
                  <a:lnTo>
                    <a:pt x="9833" y="5778"/>
                  </a:lnTo>
                  <a:lnTo>
                    <a:pt x="9616" y="5896"/>
                  </a:lnTo>
                  <a:lnTo>
                    <a:pt x="9398" y="5976"/>
                  </a:lnTo>
                  <a:lnTo>
                    <a:pt x="9180" y="6015"/>
                  </a:lnTo>
                  <a:lnTo>
                    <a:pt x="8983" y="6035"/>
                  </a:lnTo>
                  <a:lnTo>
                    <a:pt x="8785" y="6015"/>
                  </a:lnTo>
                  <a:lnTo>
                    <a:pt x="8627" y="5976"/>
                  </a:lnTo>
                  <a:lnTo>
                    <a:pt x="8488" y="5896"/>
                  </a:lnTo>
                  <a:lnTo>
                    <a:pt x="8389" y="5798"/>
                  </a:lnTo>
                  <a:lnTo>
                    <a:pt x="8290" y="5659"/>
                  </a:lnTo>
                  <a:lnTo>
                    <a:pt x="8231" y="5501"/>
                  </a:lnTo>
                  <a:lnTo>
                    <a:pt x="8172" y="5343"/>
                  </a:lnTo>
                  <a:lnTo>
                    <a:pt x="8152" y="5145"/>
                  </a:lnTo>
                  <a:lnTo>
                    <a:pt x="8132" y="4927"/>
                  </a:lnTo>
                  <a:lnTo>
                    <a:pt x="8152" y="4709"/>
                  </a:lnTo>
                  <a:lnTo>
                    <a:pt x="8152" y="4472"/>
                  </a:lnTo>
                  <a:lnTo>
                    <a:pt x="8191" y="4215"/>
                  </a:lnTo>
                  <a:lnTo>
                    <a:pt x="8290" y="3700"/>
                  </a:lnTo>
                  <a:lnTo>
                    <a:pt x="8429" y="3166"/>
                  </a:lnTo>
                  <a:lnTo>
                    <a:pt x="8587" y="2632"/>
                  </a:lnTo>
                  <a:lnTo>
                    <a:pt x="8765" y="2118"/>
                  </a:lnTo>
                  <a:lnTo>
                    <a:pt x="8943" y="1623"/>
                  </a:lnTo>
                  <a:lnTo>
                    <a:pt x="9121" y="1188"/>
                  </a:lnTo>
                  <a:lnTo>
                    <a:pt x="9378" y="555"/>
                  </a:lnTo>
                  <a:lnTo>
                    <a:pt x="9497" y="298"/>
                  </a:lnTo>
                  <a:lnTo>
                    <a:pt x="9082" y="298"/>
                  </a:lnTo>
                  <a:lnTo>
                    <a:pt x="7993" y="337"/>
                  </a:lnTo>
                  <a:lnTo>
                    <a:pt x="6470" y="397"/>
                  </a:lnTo>
                  <a:lnTo>
                    <a:pt x="5600" y="436"/>
                  </a:lnTo>
                  <a:lnTo>
                    <a:pt x="4709" y="515"/>
                  </a:lnTo>
                  <a:lnTo>
                    <a:pt x="3819" y="594"/>
                  </a:lnTo>
                  <a:lnTo>
                    <a:pt x="2968" y="693"/>
                  </a:lnTo>
                  <a:lnTo>
                    <a:pt x="2157" y="832"/>
                  </a:lnTo>
                  <a:lnTo>
                    <a:pt x="1445" y="970"/>
                  </a:lnTo>
                  <a:lnTo>
                    <a:pt x="1128" y="1049"/>
                  </a:lnTo>
                  <a:lnTo>
                    <a:pt x="832" y="1148"/>
                  </a:lnTo>
                  <a:lnTo>
                    <a:pt x="594" y="1247"/>
                  </a:lnTo>
                  <a:lnTo>
                    <a:pt x="377" y="1346"/>
                  </a:lnTo>
                  <a:lnTo>
                    <a:pt x="199" y="1465"/>
                  </a:lnTo>
                  <a:lnTo>
                    <a:pt x="80" y="1584"/>
                  </a:lnTo>
                  <a:lnTo>
                    <a:pt x="40" y="1643"/>
                  </a:lnTo>
                  <a:lnTo>
                    <a:pt x="21" y="1722"/>
                  </a:lnTo>
                  <a:lnTo>
                    <a:pt x="1" y="1781"/>
                  </a:lnTo>
                  <a:lnTo>
                    <a:pt x="1" y="1861"/>
                  </a:lnTo>
                  <a:lnTo>
                    <a:pt x="1" y="1920"/>
                  </a:lnTo>
                  <a:lnTo>
                    <a:pt x="21" y="1979"/>
                  </a:lnTo>
                  <a:lnTo>
                    <a:pt x="60" y="2039"/>
                  </a:lnTo>
                  <a:lnTo>
                    <a:pt x="100" y="2098"/>
                  </a:lnTo>
                  <a:lnTo>
                    <a:pt x="218" y="2177"/>
                  </a:lnTo>
                  <a:lnTo>
                    <a:pt x="377" y="2256"/>
                  </a:lnTo>
                  <a:lnTo>
                    <a:pt x="575" y="2296"/>
                  </a:lnTo>
                  <a:lnTo>
                    <a:pt x="792" y="2335"/>
                  </a:lnTo>
                  <a:lnTo>
                    <a:pt x="1049" y="2355"/>
                  </a:lnTo>
                  <a:lnTo>
                    <a:pt x="1326" y="2355"/>
                  </a:lnTo>
                  <a:lnTo>
                    <a:pt x="1959" y="2335"/>
                  </a:lnTo>
                  <a:lnTo>
                    <a:pt x="2672" y="2256"/>
                  </a:lnTo>
                  <a:lnTo>
                    <a:pt x="3423" y="2157"/>
                  </a:lnTo>
                  <a:lnTo>
                    <a:pt x="4195" y="2019"/>
                  </a:lnTo>
                  <a:lnTo>
                    <a:pt x="4967" y="1861"/>
                  </a:lnTo>
                  <a:lnTo>
                    <a:pt x="5718" y="1702"/>
                  </a:lnTo>
                  <a:lnTo>
                    <a:pt x="7024" y="1386"/>
                  </a:lnTo>
                  <a:lnTo>
                    <a:pt x="7974" y="1148"/>
                  </a:lnTo>
                  <a:lnTo>
                    <a:pt x="8330" y="1049"/>
                  </a:lnTo>
                  <a:lnTo>
                    <a:pt x="8211" y="1307"/>
                  </a:lnTo>
                  <a:lnTo>
                    <a:pt x="7954" y="1959"/>
                  </a:lnTo>
                  <a:lnTo>
                    <a:pt x="7796" y="2415"/>
                  </a:lnTo>
                  <a:lnTo>
                    <a:pt x="7637" y="2909"/>
                  </a:lnTo>
                  <a:lnTo>
                    <a:pt x="7499" y="3443"/>
                  </a:lnTo>
                  <a:lnTo>
                    <a:pt x="7380" y="3997"/>
                  </a:lnTo>
                  <a:lnTo>
                    <a:pt x="7281" y="4551"/>
                  </a:lnTo>
                  <a:lnTo>
                    <a:pt x="7261" y="4848"/>
                  </a:lnTo>
                  <a:lnTo>
                    <a:pt x="7242" y="5105"/>
                  </a:lnTo>
                  <a:lnTo>
                    <a:pt x="7242" y="5382"/>
                  </a:lnTo>
                  <a:lnTo>
                    <a:pt x="7261" y="5639"/>
                  </a:lnTo>
                  <a:lnTo>
                    <a:pt x="7301" y="5877"/>
                  </a:lnTo>
                  <a:lnTo>
                    <a:pt x="7341" y="6114"/>
                  </a:lnTo>
                  <a:lnTo>
                    <a:pt x="7420" y="6332"/>
                  </a:lnTo>
                  <a:lnTo>
                    <a:pt x="7519" y="6530"/>
                  </a:lnTo>
                  <a:lnTo>
                    <a:pt x="7637" y="6708"/>
                  </a:lnTo>
                  <a:lnTo>
                    <a:pt x="7796" y="6866"/>
                  </a:lnTo>
                  <a:lnTo>
                    <a:pt x="7954" y="7004"/>
                  </a:lnTo>
                  <a:lnTo>
                    <a:pt x="8152" y="7123"/>
                  </a:lnTo>
                  <a:lnTo>
                    <a:pt x="8389" y="7202"/>
                  </a:lnTo>
                  <a:lnTo>
                    <a:pt x="8646" y="7262"/>
                  </a:lnTo>
                  <a:lnTo>
                    <a:pt x="8923" y="7281"/>
                  </a:lnTo>
                  <a:lnTo>
                    <a:pt x="9200" y="7242"/>
                  </a:lnTo>
                  <a:lnTo>
                    <a:pt x="9477" y="7182"/>
                  </a:lnTo>
                  <a:lnTo>
                    <a:pt x="9734" y="7064"/>
                  </a:lnTo>
                  <a:lnTo>
                    <a:pt x="10011" y="6925"/>
                  </a:lnTo>
                  <a:lnTo>
                    <a:pt x="10269" y="6747"/>
                  </a:lnTo>
                  <a:lnTo>
                    <a:pt x="10506" y="6549"/>
                  </a:lnTo>
                  <a:lnTo>
                    <a:pt x="10763" y="6312"/>
                  </a:lnTo>
                  <a:lnTo>
                    <a:pt x="11001" y="6055"/>
                  </a:lnTo>
                  <a:lnTo>
                    <a:pt x="11238" y="5758"/>
                  </a:lnTo>
                  <a:lnTo>
                    <a:pt x="11475" y="5461"/>
                  </a:lnTo>
                  <a:lnTo>
                    <a:pt x="11693" y="5145"/>
                  </a:lnTo>
                  <a:lnTo>
                    <a:pt x="11911" y="4828"/>
                  </a:lnTo>
                  <a:lnTo>
                    <a:pt x="12128" y="4492"/>
                  </a:lnTo>
                  <a:lnTo>
                    <a:pt x="12524" y="3780"/>
                  </a:lnTo>
                  <a:lnTo>
                    <a:pt x="12880" y="3087"/>
                  </a:lnTo>
                  <a:lnTo>
                    <a:pt x="13197" y="2415"/>
                  </a:lnTo>
                  <a:lnTo>
                    <a:pt x="13474" y="1762"/>
                  </a:lnTo>
                  <a:lnTo>
                    <a:pt x="13711" y="1188"/>
                  </a:lnTo>
                  <a:lnTo>
                    <a:pt x="14047" y="317"/>
                  </a:lnTo>
                  <a:lnTo>
                    <a:pt x="14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4171775" y="1335625"/>
              <a:ext cx="355150" cy="275025"/>
            </a:xfrm>
            <a:custGeom>
              <a:avLst/>
              <a:gdLst/>
              <a:ahLst/>
              <a:cxnLst/>
              <a:rect l="l" t="t" r="r" b="b"/>
              <a:pathLst>
                <a:path w="14206" h="11001" extrusionOk="0">
                  <a:moveTo>
                    <a:pt x="1" y="0"/>
                  </a:moveTo>
                  <a:lnTo>
                    <a:pt x="10823" y="11000"/>
                  </a:lnTo>
                  <a:lnTo>
                    <a:pt x="11020" y="10703"/>
                  </a:lnTo>
                  <a:lnTo>
                    <a:pt x="11495" y="9872"/>
                  </a:lnTo>
                  <a:lnTo>
                    <a:pt x="12148" y="8685"/>
                  </a:lnTo>
                  <a:lnTo>
                    <a:pt x="12524" y="8013"/>
                  </a:lnTo>
                  <a:lnTo>
                    <a:pt x="12880" y="7300"/>
                  </a:lnTo>
                  <a:lnTo>
                    <a:pt x="13216" y="6588"/>
                  </a:lnTo>
                  <a:lnTo>
                    <a:pt x="13533" y="5876"/>
                  </a:lnTo>
                  <a:lnTo>
                    <a:pt x="13810" y="5184"/>
                  </a:lnTo>
                  <a:lnTo>
                    <a:pt x="14028" y="4551"/>
                  </a:lnTo>
                  <a:lnTo>
                    <a:pt x="14107" y="4254"/>
                  </a:lnTo>
                  <a:lnTo>
                    <a:pt x="14166" y="3977"/>
                  </a:lnTo>
                  <a:lnTo>
                    <a:pt x="14186" y="3720"/>
                  </a:lnTo>
                  <a:lnTo>
                    <a:pt x="14206" y="3502"/>
                  </a:lnTo>
                  <a:lnTo>
                    <a:pt x="14186" y="3284"/>
                  </a:lnTo>
                  <a:lnTo>
                    <a:pt x="14146" y="3126"/>
                  </a:lnTo>
                  <a:lnTo>
                    <a:pt x="14087" y="2968"/>
                  </a:lnTo>
                  <a:lnTo>
                    <a:pt x="14028" y="2908"/>
                  </a:lnTo>
                  <a:lnTo>
                    <a:pt x="13968" y="2869"/>
                  </a:lnTo>
                  <a:lnTo>
                    <a:pt x="13849" y="2790"/>
                  </a:lnTo>
                  <a:lnTo>
                    <a:pt x="13731" y="2770"/>
                  </a:lnTo>
                  <a:lnTo>
                    <a:pt x="13592" y="2810"/>
                  </a:lnTo>
                  <a:lnTo>
                    <a:pt x="13474" y="2869"/>
                  </a:lnTo>
                  <a:lnTo>
                    <a:pt x="13335" y="2968"/>
                  </a:lnTo>
                  <a:lnTo>
                    <a:pt x="13197" y="3126"/>
                  </a:lnTo>
                  <a:lnTo>
                    <a:pt x="13058" y="3284"/>
                  </a:lnTo>
                  <a:lnTo>
                    <a:pt x="12920" y="3502"/>
                  </a:lnTo>
                  <a:lnTo>
                    <a:pt x="12761" y="3720"/>
                  </a:lnTo>
                  <a:lnTo>
                    <a:pt x="12623" y="3977"/>
                  </a:lnTo>
                  <a:lnTo>
                    <a:pt x="12346" y="4551"/>
                  </a:lnTo>
                  <a:lnTo>
                    <a:pt x="12069" y="5184"/>
                  </a:lnTo>
                  <a:lnTo>
                    <a:pt x="11812" y="5856"/>
                  </a:lnTo>
                  <a:lnTo>
                    <a:pt x="11555" y="6529"/>
                  </a:lnTo>
                  <a:lnTo>
                    <a:pt x="11317" y="7202"/>
                  </a:lnTo>
                  <a:lnTo>
                    <a:pt x="10941" y="8408"/>
                  </a:lnTo>
                  <a:lnTo>
                    <a:pt x="10684" y="9259"/>
                  </a:lnTo>
                  <a:lnTo>
                    <a:pt x="10585" y="95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4065950" y="692150"/>
              <a:ext cx="660300" cy="839850"/>
            </a:xfrm>
            <a:custGeom>
              <a:avLst/>
              <a:gdLst/>
              <a:ahLst/>
              <a:cxnLst/>
              <a:rect l="l" t="t" r="r" b="b"/>
              <a:pathLst>
                <a:path w="26412" h="33594" extrusionOk="0">
                  <a:moveTo>
                    <a:pt x="22652" y="1"/>
                  </a:moveTo>
                  <a:lnTo>
                    <a:pt x="22356" y="20"/>
                  </a:lnTo>
                  <a:lnTo>
                    <a:pt x="22039" y="40"/>
                  </a:lnTo>
                  <a:lnTo>
                    <a:pt x="21723" y="80"/>
                  </a:lnTo>
                  <a:lnTo>
                    <a:pt x="21406" y="119"/>
                  </a:lnTo>
                  <a:lnTo>
                    <a:pt x="21070" y="198"/>
                  </a:lnTo>
                  <a:lnTo>
                    <a:pt x="20733" y="278"/>
                  </a:lnTo>
                  <a:lnTo>
                    <a:pt x="20397" y="376"/>
                  </a:lnTo>
                  <a:lnTo>
                    <a:pt x="20061" y="475"/>
                  </a:lnTo>
                  <a:lnTo>
                    <a:pt x="19724" y="594"/>
                  </a:lnTo>
                  <a:lnTo>
                    <a:pt x="19388" y="733"/>
                  </a:lnTo>
                  <a:lnTo>
                    <a:pt x="19032" y="891"/>
                  </a:lnTo>
                  <a:lnTo>
                    <a:pt x="18696" y="1049"/>
                  </a:lnTo>
                  <a:lnTo>
                    <a:pt x="18340" y="1227"/>
                  </a:lnTo>
                  <a:lnTo>
                    <a:pt x="18003" y="1425"/>
                  </a:lnTo>
                  <a:lnTo>
                    <a:pt x="17667" y="1623"/>
                  </a:lnTo>
                  <a:lnTo>
                    <a:pt x="17311" y="1840"/>
                  </a:lnTo>
                  <a:lnTo>
                    <a:pt x="16975" y="2078"/>
                  </a:lnTo>
                  <a:lnTo>
                    <a:pt x="16638" y="2315"/>
                  </a:lnTo>
                  <a:lnTo>
                    <a:pt x="16302" y="2572"/>
                  </a:lnTo>
                  <a:lnTo>
                    <a:pt x="15985" y="2849"/>
                  </a:lnTo>
                  <a:lnTo>
                    <a:pt x="15669" y="3126"/>
                  </a:lnTo>
                  <a:lnTo>
                    <a:pt x="15372" y="3403"/>
                  </a:lnTo>
                  <a:lnTo>
                    <a:pt x="15075" y="3680"/>
                  </a:lnTo>
                  <a:lnTo>
                    <a:pt x="14798" y="3977"/>
                  </a:lnTo>
                  <a:lnTo>
                    <a:pt x="14541" y="4274"/>
                  </a:lnTo>
                  <a:lnTo>
                    <a:pt x="14284" y="4571"/>
                  </a:lnTo>
                  <a:lnTo>
                    <a:pt x="14047" y="4867"/>
                  </a:lnTo>
                  <a:lnTo>
                    <a:pt x="13829" y="5164"/>
                  </a:lnTo>
                  <a:lnTo>
                    <a:pt x="13631" y="5461"/>
                  </a:lnTo>
                  <a:lnTo>
                    <a:pt x="13433" y="5777"/>
                  </a:lnTo>
                  <a:lnTo>
                    <a:pt x="13255" y="6074"/>
                  </a:lnTo>
                  <a:lnTo>
                    <a:pt x="13077" y="6391"/>
                  </a:lnTo>
                  <a:lnTo>
                    <a:pt x="12939" y="6687"/>
                  </a:lnTo>
                  <a:lnTo>
                    <a:pt x="12800" y="7004"/>
                  </a:lnTo>
                  <a:lnTo>
                    <a:pt x="12662" y="7301"/>
                  </a:lnTo>
                  <a:lnTo>
                    <a:pt x="12563" y="7598"/>
                  </a:lnTo>
                  <a:lnTo>
                    <a:pt x="12464" y="7894"/>
                  </a:lnTo>
                  <a:lnTo>
                    <a:pt x="12405" y="8191"/>
                  </a:lnTo>
                  <a:lnTo>
                    <a:pt x="12345" y="8488"/>
                  </a:lnTo>
                  <a:lnTo>
                    <a:pt x="12286" y="8765"/>
                  </a:lnTo>
                  <a:lnTo>
                    <a:pt x="12266" y="9062"/>
                  </a:lnTo>
                  <a:lnTo>
                    <a:pt x="12246" y="9338"/>
                  </a:lnTo>
                  <a:lnTo>
                    <a:pt x="12266" y="9596"/>
                  </a:lnTo>
                  <a:lnTo>
                    <a:pt x="12286" y="9853"/>
                  </a:lnTo>
                  <a:lnTo>
                    <a:pt x="12325" y="10110"/>
                  </a:lnTo>
                  <a:lnTo>
                    <a:pt x="12385" y="10367"/>
                  </a:lnTo>
                  <a:lnTo>
                    <a:pt x="12464" y="10605"/>
                  </a:lnTo>
                  <a:lnTo>
                    <a:pt x="12543" y="10842"/>
                  </a:lnTo>
                  <a:lnTo>
                    <a:pt x="12662" y="11060"/>
                  </a:lnTo>
                  <a:lnTo>
                    <a:pt x="12780" y="11277"/>
                  </a:lnTo>
                  <a:lnTo>
                    <a:pt x="12939" y="11475"/>
                  </a:lnTo>
                  <a:lnTo>
                    <a:pt x="13097" y="11653"/>
                  </a:lnTo>
                  <a:lnTo>
                    <a:pt x="12464" y="12128"/>
                  </a:lnTo>
                  <a:lnTo>
                    <a:pt x="11851" y="12603"/>
                  </a:lnTo>
                  <a:lnTo>
                    <a:pt x="11237" y="13058"/>
                  </a:lnTo>
                  <a:lnTo>
                    <a:pt x="10664" y="13533"/>
                  </a:lnTo>
                  <a:lnTo>
                    <a:pt x="10110" y="14007"/>
                  </a:lnTo>
                  <a:lnTo>
                    <a:pt x="9575" y="14482"/>
                  </a:lnTo>
                  <a:lnTo>
                    <a:pt x="9061" y="14957"/>
                  </a:lnTo>
                  <a:lnTo>
                    <a:pt x="8547" y="15432"/>
                  </a:lnTo>
                  <a:lnTo>
                    <a:pt x="8072" y="15907"/>
                  </a:lnTo>
                  <a:lnTo>
                    <a:pt x="7617" y="16382"/>
                  </a:lnTo>
                  <a:lnTo>
                    <a:pt x="7162" y="16856"/>
                  </a:lnTo>
                  <a:lnTo>
                    <a:pt x="6746" y="17311"/>
                  </a:lnTo>
                  <a:lnTo>
                    <a:pt x="5935" y="18241"/>
                  </a:lnTo>
                  <a:lnTo>
                    <a:pt x="5203" y="19171"/>
                  </a:lnTo>
                  <a:lnTo>
                    <a:pt x="4531" y="20081"/>
                  </a:lnTo>
                  <a:lnTo>
                    <a:pt x="3917" y="20991"/>
                  </a:lnTo>
                  <a:lnTo>
                    <a:pt x="3363" y="21862"/>
                  </a:lnTo>
                  <a:lnTo>
                    <a:pt x="2869" y="22732"/>
                  </a:lnTo>
                  <a:lnTo>
                    <a:pt x="2414" y="23583"/>
                  </a:lnTo>
                  <a:lnTo>
                    <a:pt x="2018" y="24394"/>
                  </a:lnTo>
                  <a:lnTo>
                    <a:pt x="1662" y="25205"/>
                  </a:lnTo>
                  <a:lnTo>
                    <a:pt x="1345" y="25977"/>
                  </a:lnTo>
                  <a:lnTo>
                    <a:pt x="1088" y="26709"/>
                  </a:lnTo>
                  <a:lnTo>
                    <a:pt x="851" y="27421"/>
                  </a:lnTo>
                  <a:lnTo>
                    <a:pt x="653" y="28094"/>
                  </a:lnTo>
                  <a:lnTo>
                    <a:pt x="495" y="28727"/>
                  </a:lnTo>
                  <a:lnTo>
                    <a:pt x="356" y="29340"/>
                  </a:lnTo>
                  <a:lnTo>
                    <a:pt x="238" y="29894"/>
                  </a:lnTo>
                  <a:lnTo>
                    <a:pt x="158" y="30408"/>
                  </a:lnTo>
                  <a:lnTo>
                    <a:pt x="99" y="30883"/>
                  </a:lnTo>
                  <a:lnTo>
                    <a:pt x="20" y="31694"/>
                  </a:lnTo>
                  <a:lnTo>
                    <a:pt x="0" y="32288"/>
                  </a:lnTo>
                  <a:lnTo>
                    <a:pt x="0" y="32664"/>
                  </a:lnTo>
                  <a:lnTo>
                    <a:pt x="0" y="32782"/>
                  </a:lnTo>
                  <a:lnTo>
                    <a:pt x="1266" y="33593"/>
                  </a:lnTo>
                  <a:lnTo>
                    <a:pt x="1345" y="33138"/>
                  </a:lnTo>
                  <a:lnTo>
                    <a:pt x="1464" y="32604"/>
                  </a:lnTo>
                  <a:lnTo>
                    <a:pt x="1642" y="31892"/>
                  </a:lnTo>
                  <a:lnTo>
                    <a:pt x="1880" y="31022"/>
                  </a:lnTo>
                  <a:lnTo>
                    <a:pt x="2196" y="29973"/>
                  </a:lnTo>
                  <a:lnTo>
                    <a:pt x="2592" y="28806"/>
                  </a:lnTo>
                  <a:lnTo>
                    <a:pt x="2829" y="28192"/>
                  </a:lnTo>
                  <a:lnTo>
                    <a:pt x="3086" y="27520"/>
                  </a:lnTo>
                  <a:lnTo>
                    <a:pt x="3383" y="26847"/>
                  </a:lnTo>
                  <a:lnTo>
                    <a:pt x="3680" y="26135"/>
                  </a:lnTo>
                  <a:lnTo>
                    <a:pt x="4016" y="25403"/>
                  </a:lnTo>
                  <a:lnTo>
                    <a:pt x="4392" y="24651"/>
                  </a:lnTo>
                  <a:lnTo>
                    <a:pt x="4768" y="23899"/>
                  </a:lnTo>
                  <a:lnTo>
                    <a:pt x="5203" y="23108"/>
                  </a:lnTo>
                  <a:lnTo>
                    <a:pt x="5658" y="22317"/>
                  </a:lnTo>
                  <a:lnTo>
                    <a:pt x="6133" y="21506"/>
                  </a:lnTo>
                  <a:lnTo>
                    <a:pt x="6647" y="20694"/>
                  </a:lnTo>
                  <a:lnTo>
                    <a:pt x="7201" y="19883"/>
                  </a:lnTo>
                  <a:lnTo>
                    <a:pt x="7795" y="19052"/>
                  </a:lnTo>
                  <a:lnTo>
                    <a:pt x="8428" y="18221"/>
                  </a:lnTo>
                  <a:lnTo>
                    <a:pt x="9081" y="17390"/>
                  </a:lnTo>
                  <a:lnTo>
                    <a:pt x="9773" y="16560"/>
                  </a:lnTo>
                  <a:lnTo>
                    <a:pt x="10525" y="15729"/>
                  </a:lnTo>
                  <a:lnTo>
                    <a:pt x="11297" y="14918"/>
                  </a:lnTo>
                  <a:lnTo>
                    <a:pt x="12543" y="14858"/>
                  </a:lnTo>
                  <a:lnTo>
                    <a:pt x="15056" y="12642"/>
                  </a:lnTo>
                  <a:lnTo>
                    <a:pt x="15451" y="12702"/>
                  </a:lnTo>
                  <a:lnTo>
                    <a:pt x="15847" y="12722"/>
                  </a:lnTo>
                  <a:lnTo>
                    <a:pt x="16282" y="12722"/>
                  </a:lnTo>
                  <a:lnTo>
                    <a:pt x="16698" y="12682"/>
                  </a:lnTo>
                  <a:lnTo>
                    <a:pt x="17153" y="12623"/>
                  </a:lnTo>
                  <a:lnTo>
                    <a:pt x="17608" y="12524"/>
                  </a:lnTo>
                  <a:lnTo>
                    <a:pt x="18082" y="12425"/>
                  </a:lnTo>
                  <a:lnTo>
                    <a:pt x="18537" y="12266"/>
                  </a:lnTo>
                  <a:lnTo>
                    <a:pt x="19012" y="12108"/>
                  </a:lnTo>
                  <a:lnTo>
                    <a:pt x="19507" y="11910"/>
                  </a:lnTo>
                  <a:lnTo>
                    <a:pt x="19982" y="11673"/>
                  </a:lnTo>
                  <a:lnTo>
                    <a:pt x="20456" y="11416"/>
                  </a:lnTo>
                  <a:lnTo>
                    <a:pt x="20951" y="11139"/>
                  </a:lnTo>
                  <a:lnTo>
                    <a:pt x="21426" y="10842"/>
                  </a:lnTo>
                  <a:lnTo>
                    <a:pt x="21901" y="10506"/>
                  </a:lnTo>
                  <a:lnTo>
                    <a:pt x="22356" y="10150"/>
                  </a:lnTo>
                  <a:lnTo>
                    <a:pt x="22692" y="9892"/>
                  </a:lnTo>
                  <a:lnTo>
                    <a:pt x="22989" y="9615"/>
                  </a:lnTo>
                  <a:lnTo>
                    <a:pt x="23305" y="9338"/>
                  </a:lnTo>
                  <a:lnTo>
                    <a:pt x="23582" y="9042"/>
                  </a:lnTo>
                  <a:lnTo>
                    <a:pt x="23859" y="8765"/>
                  </a:lnTo>
                  <a:lnTo>
                    <a:pt x="24116" y="8468"/>
                  </a:lnTo>
                  <a:lnTo>
                    <a:pt x="24374" y="8171"/>
                  </a:lnTo>
                  <a:lnTo>
                    <a:pt x="24611" y="7874"/>
                  </a:lnTo>
                  <a:lnTo>
                    <a:pt x="24829" y="7558"/>
                  </a:lnTo>
                  <a:lnTo>
                    <a:pt x="25046" y="7261"/>
                  </a:lnTo>
                  <a:lnTo>
                    <a:pt x="25244" y="6945"/>
                  </a:lnTo>
                  <a:lnTo>
                    <a:pt x="25422" y="6648"/>
                  </a:lnTo>
                  <a:lnTo>
                    <a:pt x="25580" y="6351"/>
                  </a:lnTo>
                  <a:lnTo>
                    <a:pt x="25739" y="6035"/>
                  </a:lnTo>
                  <a:lnTo>
                    <a:pt x="25877" y="5738"/>
                  </a:lnTo>
                  <a:lnTo>
                    <a:pt x="25996" y="5421"/>
                  </a:lnTo>
                  <a:lnTo>
                    <a:pt x="26095" y="5125"/>
                  </a:lnTo>
                  <a:lnTo>
                    <a:pt x="26194" y="4828"/>
                  </a:lnTo>
                  <a:lnTo>
                    <a:pt x="26273" y="4531"/>
                  </a:lnTo>
                  <a:lnTo>
                    <a:pt x="26332" y="4254"/>
                  </a:lnTo>
                  <a:lnTo>
                    <a:pt x="26372" y="3957"/>
                  </a:lnTo>
                  <a:lnTo>
                    <a:pt x="26411" y="3680"/>
                  </a:lnTo>
                  <a:lnTo>
                    <a:pt x="26411" y="3403"/>
                  </a:lnTo>
                  <a:lnTo>
                    <a:pt x="26411" y="3126"/>
                  </a:lnTo>
                  <a:lnTo>
                    <a:pt x="26392" y="2869"/>
                  </a:lnTo>
                  <a:lnTo>
                    <a:pt x="26352" y="2612"/>
                  </a:lnTo>
                  <a:lnTo>
                    <a:pt x="26293" y="2355"/>
                  </a:lnTo>
                  <a:lnTo>
                    <a:pt x="26214" y="2117"/>
                  </a:lnTo>
                  <a:lnTo>
                    <a:pt x="26115" y="1880"/>
                  </a:lnTo>
                  <a:lnTo>
                    <a:pt x="26016" y="1662"/>
                  </a:lnTo>
                  <a:lnTo>
                    <a:pt x="25877" y="1465"/>
                  </a:lnTo>
                  <a:lnTo>
                    <a:pt x="25739" y="1247"/>
                  </a:lnTo>
                  <a:lnTo>
                    <a:pt x="25561" y="1069"/>
                  </a:lnTo>
                  <a:lnTo>
                    <a:pt x="25383" y="891"/>
                  </a:lnTo>
                  <a:lnTo>
                    <a:pt x="25205" y="733"/>
                  </a:lnTo>
                  <a:lnTo>
                    <a:pt x="24987" y="594"/>
                  </a:lnTo>
                  <a:lnTo>
                    <a:pt x="24769" y="475"/>
                  </a:lnTo>
                  <a:lnTo>
                    <a:pt x="24552" y="357"/>
                  </a:lnTo>
                  <a:lnTo>
                    <a:pt x="24295" y="258"/>
                  </a:lnTo>
                  <a:lnTo>
                    <a:pt x="24057" y="179"/>
                  </a:lnTo>
                  <a:lnTo>
                    <a:pt x="23780" y="119"/>
                  </a:lnTo>
                  <a:lnTo>
                    <a:pt x="23523" y="60"/>
                  </a:lnTo>
                  <a:lnTo>
                    <a:pt x="23246" y="20"/>
                  </a:lnTo>
                  <a:lnTo>
                    <a:pt x="22949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4686150" y="740125"/>
              <a:ext cx="30700" cy="61850"/>
            </a:xfrm>
            <a:custGeom>
              <a:avLst/>
              <a:gdLst/>
              <a:ahLst/>
              <a:cxnLst/>
              <a:rect l="l" t="t" r="r" b="b"/>
              <a:pathLst>
                <a:path w="1228" h="2474" extrusionOk="0">
                  <a:moveTo>
                    <a:pt x="614" y="1"/>
                  </a:moveTo>
                  <a:lnTo>
                    <a:pt x="555" y="20"/>
                  </a:lnTo>
                  <a:lnTo>
                    <a:pt x="496" y="20"/>
                  </a:lnTo>
                  <a:lnTo>
                    <a:pt x="377" y="99"/>
                  </a:lnTo>
                  <a:lnTo>
                    <a:pt x="278" y="218"/>
                  </a:lnTo>
                  <a:lnTo>
                    <a:pt x="179" y="376"/>
                  </a:lnTo>
                  <a:lnTo>
                    <a:pt x="120" y="555"/>
                  </a:lnTo>
                  <a:lnTo>
                    <a:pt x="60" y="752"/>
                  </a:lnTo>
                  <a:lnTo>
                    <a:pt x="21" y="990"/>
                  </a:lnTo>
                  <a:lnTo>
                    <a:pt x="1" y="1247"/>
                  </a:lnTo>
                  <a:lnTo>
                    <a:pt x="21" y="1484"/>
                  </a:lnTo>
                  <a:lnTo>
                    <a:pt x="60" y="1722"/>
                  </a:lnTo>
                  <a:lnTo>
                    <a:pt x="120" y="1939"/>
                  </a:lnTo>
                  <a:lnTo>
                    <a:pt x="179" y="2117"/>
                  </a:lnTo>
                  <a:lnTo>
                    <a:pt x="278" y="2276"/>
                  </a:lnTo>
                  <a:lnTo>
                    <a:pt x="377" y="2375"/>
                  </a:lnTo>
                  <a:lnTo>
                    <a:pt x="496" y="2454"/>
                  </a:lnTo>
                  <a:lnTo>
                    <a:pt x="555" y="2474"/>
                  </a:lnTo>
                  <a:lnTo>
                    <a:pt x="693" y="2474"/>
                  </a:lnTo>
                  <a:lnTo>
                    <a:pt x="753" y="2454"/>
                  </a:lnTo>
                  <a:lnTo>
                    <a:pt x="852" y="2375"/>
                  </a:lnTo>
                  <a:lnTo>
                    <a:pt x="970" y="2276"/>
                  </a:lnTo>
                  <a:lnTo>
                    <a:pt x="1049" y="2117"/>
                  </a:lnTo>
                  <a:lnTo>
                    <a:pt x="1129" y="1939"/>
                  </a:lnTo>
                  <a:lnTo>
                    <a:pt x="1188" y="1722"/>
                  </a:lnTo>
                  <a:lnTo>
                    <a:pt x="1228" y="1484"/>
                  </a:lnTo>
                  <a:lnTo>
                    <a:pt x="1228" y="1247"/>
                  </a:lnTo>
                  <a:lnTo>
                    <a:pt x="1228" y="990"/>
                  </a:lnTo>
                  <a:lnTo>
                    <a:pt x="1188" y="752"/>
                  </a:lnTo>
                  <a:lnTo>
                    <a:pt x="1129" y="555"/>
                  </a:lnTo>
                  <a:lnTo>
                    <a:pt x="1049" y="376"/>
                  </a:lnTo>
                  <a:lnTo>
                    <a:pt x="970" y="218"/>
                  </a:lnTo>
                  <a:lnTo>
                    <a:pt x="852" y="99"/>
                  </a:lnTo>
                  <a:lnTo>
                    <a:pt x="753" y="20"/>
                  </a:lnTo>
                  <a:lnTo>
                    <a:pt x="693" y="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4530850" y="814800"/>
              <a:ext cx="166225" cy="160775"/>
            </a:xfrm>
            <a:custGeom>
              <a:avLst/>
              <a:gdLst/>
              <a:ahLst/>
              <a:cxnLst/>
              <a:rect l="l" t="t" r="r" b="b"/>
              <a:pathLst>
                <a:path w="6649" h="6431" extrusionOk="0">
                  <a:moveTo>
                    <a:pt x="6648" y="1"/>
                  </a:moveTo>
                  <a:lnTo>
                    <a:pt x="6411" y="456"/>
                  </a:lnTo>
                  <a:lnTo>
                    <a:pt x="6173" y="891"/>
                  </a:lnTo>
                  <a:lnTo>
                    <a:pt x="5936" y="1307"/>
                  </a:lnTo>
                  <a:lnTo>
                    <a:pt x="5679" y="1702"/>
                  </a:lnTo>
                  <a:lnTo>
                    <a:pt x="5402" y="2078"/>
                  </a:lnTo>
                  <a:lnTo>
                    <a:pt x="5145" y="2454"/>
                  </a:lnTo>
                  <a:lnTo>
                    <a:pt x="4868" y="2790"/>
                  </a:lnTo>
                  <a:lnTo>
                    <a:pt x="4591" y="3107"/>
                  </a:lnTo>
                  <a:lnTo>
                    <a:pt x="4314" y="3404"/>
                  </a:lnTo>
                  <a:lnTo>
                    <a:pt x="4037" y="3700"/>
                  </a:lnTo>
                  <a:lnTo>
                    <a:pt x="3483" y="4235"/>
                  </a:lnTo>
                  <a:lnTo>
                    <a:pt x="2949" y="4690"/>
                  </a:lnTo>
                  <a:lnTo>
                    <a:pt x="2414" y="5085"/>
                  </a:lnTo>
                  <a:lnTo>
                    <a:pt x="1920" y="5422"/>
                  </a:lnTo>
                  <a:lnTo>
                    <a:pt x="1465" y="5718"/>
                  </a:lnTo>
                  <a:lnTo>
                    <a:pt x="1049" y="5936"/>
                  </a:lnTo>
                  <a:lnTo>
                    <a:pt x="693" y="6134"/>
                  </a:lnTo>
                  <a:lnTo>
                    <a:pt x="179" y="6352"/>
                  </a:lnTo>
                  <a:lnTo>
                    <a:pt x="1" y="6431"/>
                  </a:lnTo>
                  <a:lnTo>
                    <a:pt x="535" y="6332"/>
                  </a:lnTo>
                  <a:lnTo>
                    <a:pt x="1030" y="6213"/>
                  </a:lnTo>
                  <a:lnTo>
                    <a:pt x="1504" y="6075"/>
                  </a:lnTo>
                  <a:lnTo>
                    <a:pt x="1959" y="5916"/>
                  </a:lnTo>
                  <a:lnTo>
                    <a:pt x="2375" y="5718"/>
                  </a:lnTo>
                  <a:lnTo>
                    <a:pt x="2790" y="5521"/>
                  </a:lnTo>
                  <a:lnTo>
                    <a:pt x="3146" y="5303"/>
                  </a:lnTo>
                  <a:lnTo>
                    <a:pt x="3503" y="5066"/>
                  </a:lnTo>
                  <a:lnTo>
                    <a:pt x="3819" y="4828"/>
                  </a:lnTo>
                  <a:lnTo>
                    <a:pt x="4136" y="4571"/>
                  </a:lnTo>
                  <a:lnTo>
                    <a:pt x="4413" y="4294"/>
                  </a:lnTo>
                  <a:lnTo>
                    <a:pt x="4670" y="4017"/>
                  </a:lnTo>
                  <a:lnTo>
                    <a:pt x="4907" y="3740"/>
                  </a:lnTo>
                  <a:lnTo>
                    <a:pt x="5125" y="3463"/>
                  </a:lnTo>
                  <a:lnTo>
                    <a:pt x="5323" y="3186"/>
                  </a:lnTo>
                  <a:lnTo>
                    <a:pt x="5520" y="2889"/>
                  </a:lnTo>
                  <a:lnTo>
                    <a:pt x="5679" y="2612"/>
                  </a:lnTo>
                  <a:lnTo>
                    <a:pt x="5837" y="2335"/>
                  </a:lnTo>
                  <a:lnTo>
                    <a:pt x="6094" y="1801"/>
                  </a:lnTo>
                  <a:lnTo>
                    <a:pt x="6292" y="1326"/>
                  </a:lnTo>
                  <a:lnTo>
                    <a:pt x="6431" y="891"/>
                  </a:lnTo>
                  <a:lnTo>
                    <a:pt x="6529" y="515"/>
                  </a:lnTo>
                  <a:lnTo>
                    <a:pt x="6609" y="238"/>
                  </a:lnTo>
                  <a:lnTo>
                    <a:pt x="6648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4410175" y="695625"/>
              <a:ext cx="269575" cy="270550"/>
            </a:xfrm>
            <a:custGeom>
              <a:avLst/>
              <a:gdLst/>
              <a:ahLst/>
              <a:cxnLst/>
              <a:rect l="l" t="t" r="r" b="b"/>
              <a:pathLst>
                <a:path w="10783" h="10822" extrusionOk="0">
                  <a:moveTo>
                    <a:pt x="8151" y="0"/>
                  </a:moveTo>
                  <a:lnTo>
                    <a:pt x="7954" y="20"/>
                  </a:lnTo>
                  <a:lnTo>
                    <a:pt x="7756" y="40"/>
                  </a:lnTo>
                  <a:lnTo>
                    <a:pt x="7578" y="79"/>
                  </a:lnTo>
                  <a:lnTo>
                    <a:pt x="7617" y="257"/>
                  </a:lnTo>
                  <a:lnTo>
                    <a:pt x="7795" y="218"/>
                  </a:lnTo>
                  <a:lnTo>
                    <a:pt x="7973" y="198"/>
                  </a:lnTo>
                  <a:lnTo>
                    <a:pt x="8330" y="198"/>
                  </a:lnTo>
                  <a:lnTo>
                    <a:pt x="8508" y="218"/>
                  </a:lnTo>
                  <a:lnTo>
                    <a:pt x="8666" y="237"/>
                  </a:lnTo>
                  <a:lnTo>
                    <a:pt x="8844" y="297"/>
                  </a:lnTo>
                  <a:lnTo>
                    <a:pt x="9002" y="356"/>
                  </a:lnTo>
                  <a:lnTo>
                    <a:pt x="9180" y="415"/>
                  </a:lnTo>
                  <a:lnTo>
                    <a:pt x="9319" y="495"/>
                  </a:lnTo>
                  <a:lnTo>
                    <a:pt x="9477" y="594"/>
                  </a:lnTo>
                  <a:lnTo>
                    <a:pt x="9615" y="692"/>
                  </a:lnTo>
                  <a:lnTo>
                    <a:pt x="9754" y="811"/>
                  </a:lnTo>
                  <a:lnTo>
                    <a:pt x="9873" y="930"/>
                  </a:lnTo>
                  <a:lnTo>
                    <a:pt x="10011" y="1068"/>
                  </a:lnTo>
                  <a:lnTo>
                    <a:pt x="10110" y="1207"/>
                  </a:lnTo>
                  <a:lnTo>
                    <a:pt x="10268" y="1444"/>
                  </a:lnTo>
                  <a:lnTo>
                    <a:pt x="10387" y="1701"/>
                  </a:lnTo>
                  <a:lnTo>
                    <a:pt x="10466" y="1959"/>
                  </a:lnTo>
                  <a:lnTo>
                    <a:pt x="10545" y="2255"/>
                  </a:lnTo>
                  <a:lnTo>
                    <a:pt x="10585" y="2532"/>
                  </a:lnTo>
                  <a:lnTo>
                    <a:pt x="10605" y="2849"/>
                  </a:lnTo>
                  <a:lnTo>
                    <a:pt x="10585" y="3146"/>
                  </a:lnTo>
                  <a:lnTo>
                    <a:pt x="10545" y="3482"/>
                  </a:lnTo>
                  <a:lnTo>
                    <a:pt x="10486" y="3818"/>
                  </a:lnTo>
                  <a:lnTo>
                    <a:pt x="10407" y="4155"/>
                  </a:lnTo>
                  <a:lnTo>
                    <a:pt x="10288" y="4511"/>
                  </a:lnTo>
                  <a:lnTo>
                    <a:pt x="10150" y="4867"/>
                  </a:lnTo>
                  <a:lnTo>
                    <a:pt x="9972" y="5223"/>
                  </a:lnTo>
                  <a:lnTo>
                    <a:pt x="9794" y="5599"/>
                  </a:lnTo>
                  <a:lnTo>
                    <a:pt x="9576" y="5975"/>
                  </a:lnTo>
                  <a:lnTo>
                    <a:pt x="9339" y="6351"/>
                  </a:lnTo>
                  <a:lnTo>
                    <a:pt x="9062" y="6746"/>
                  </a:lnTo>
                  <a:lnTo>
                    <a:pt x="8765" y="7102"/>
                  </a:lnTo>
                  <a:lnTo>
                    <a:pt x="8448" y="7439"/>
                  </a:lnTo>
                  <a:lnTo>
                    <a:pt x="8132" y="7755"/>
                  </a:lnTo>
                  <a:lnTo>
                    <a:pt x="7795" y="8052"/>
                  </a:lnTo>
                  <a:lnTo>
                    <a:pt x="7439" y="8309"/>
                  </a:lnTo>
                  <a:lnTo>
                    <a:pt x="7083" y="8566"/>
                  </a:lnTo>
                  <a:lnTo>
                    <a:pt x="6707" y="8804"/>
                  </a:lnTo>
                  <a:lnTo>
                    <a:pt x="6331" y="9021"/>
                  </a:lnTo>
                  <a:lnTo>
                    <a:pt x="5936" y="9219"/>
                  </a:lnTo>
                  <a:lnTo>
                    <a:pt x="5560" y="9397"/>
                  </a:lnTo>
                  <a:lnTo>
                    <a:pt x="5164" y="9556"/>
                  </a:lnTo>
                  <a:lnTo>
                    <a:pt x="4788" y="9714"/>
                  </a:lnTo>
                  <a:lnTo>
                    <a:pt x="4393" y="9852"/>
                  </a:lnTo>
                  <a:lnTo>
                    <a:pt x="3641" y="10070"/>
                  </a:lnTo>
                  <a:lnTo>
                    <a:pt x="2929" y="10248"/>
                  </a:lnTo>
                  <a:lnTo>
                    <a:pt x="2256" y="10387"/>
                  </a:lnTo>
                  <a:lnTo>
                    <a:pt x="1643" y="10485"/>
                  </a:lnTo>
                  <a:lnTo>
                    <a:pt x="1089" y="10545"/>
                  </a:lnTo>
                  <a:lnTo>
                    <a:pt x="653" y="10584"/>
                  </a:lnTo>
                  <a:lnTo>
                    <a:pt x="297" y="10624"/>
                  </a:lnTo>
                  <a:lnTo>
                    <a:pt x="1" y="10624"/>
                  </a:lnTo>
                  <a:lnTo>
                    <a:pt x="1" y="10822"/>
                  </a:lnTo>
                  <a:lnTo>
                    <a:pt x="317" y="10802"/>
                  </a:lnTo>
                  <a:lnTo>
                    <a:pt x="653" y="10782"/>
                  </a:lnTo>
                  <a:lnTo>
                    <a:pt x="1108" y="10743"/>
                  </a:lnTo>
                  <a:lnTo>
                    <a:pt x="1662" y="10663"/>
                  </a:lnTo>
                  <a:lnTo>
                    <a:pt x="2296" y="10565"/>
                  </a:lnTo>
                  <a:lnTo>
                    <a:pt x="2968" y="10426"/>
                  </a:lnTo>
                  <a:lnTo>
                    <a:pt x="3700" y="10248"/>
                  </a:lnTo>
                  <a:lnTo>
                    <a:pt x="4472" y="10030"/>
                  </a:lnTo>
                  <a:lnTo>
                    <a:pt x="4867" y="9892"/>
                  </a:lnTo>
                  <a:lnTo>
                    <a:pt x="5263" y="9734"/>
                  </a:lnTo>
                  <a:lnTo>
                    <a:pt x="5639" y="9556"/>
                  </a:lnTo>
                  <a:lnTo>
                    <a:pt x="6035" y="9378"/>
                  </a:lnTo>
                  <a:lnTo>
                    <a:pt x="6430" y="9180"/>
                  </a:lnTo>
                  <a:lnTo>
                    <a:pt x="6806" y="8962"/>
                  </a:lnTo>
                  <a:lnTo>
                    <a:pt x="7202" y="8725"/>
                  </a:lnTo>
                  <a:lnTo>
                    <a:pt x="7558" y="8467"/>
                  </a:lnTo>
                  <a:lnTo>
                    <a:pt x="7914" y="8191"/>
                  </a:lnTo>
                  <a:lnTo>
                    <a:pt x="8270" y="7874"/>
                  </a:lnTo>
                  <a:lnTo>
                    <a:pt x="8607" y="7557"/>
                  </a:lnTo>
                  <a:lnTo>
                    <a:pt x="8923" y="7221"/>
                  </a:lnTo>
                  <a:lnTo>
                    <a:pt x="9220" y="6845"/>
                  </a:lnTo>
                  <a:lnTo>
                    <a:pt x="9497" y="6450"/>
                  </a:lnTo>
                  <a:lnTo>
                    <a:pt x="9833" y="5915"/>
                  </a:lnTo>
                  <a:lnTo>
                    <a:pt x="10110" y="5401"/>
                  </a:lnTo>
                  <a:lnTo>
                    <a:pt x="10328" y="4906"/>
                  </a:lnTo>
                  <a:lnTo>
                    <a:pt x="10506" y="4451"/>
                  </a:lnTo>
                  <a:lnTo>
                    <a:pt x="10624" y="4016"/>
                  </a:lnTo>
                  <a:lnTo>
                    <a:pt x="10723" y="3601"/>
                  </a:lnTo>
                  <a:lnTo>
                    <a:pt x="10763" y="3245"/>
                  </a:lnTo>
                  <a:lnTo>
                    <a:pt x="10783" y="2888"/>
                  </a:lnTo>
                  <a:lnTo>
                    <a:pt x="10763" y="2572"/>
                  </a:lnTo>
                  <a:lnTo>
                    <a:pt x="10723" y="2275"/>
                  </a:lnTo>
                  <a:lnTo>
                    <a:pt x="10684" y="2018"/>
                  </a:lnTo>
                  <a:lnTo>
                    <a:pt x="10605" y="1781"/>
                  </a:lnTo>
                  <a:lnTo>
                    <a:pt x="10526" y="1563"/>
                  </a:lnTo>
                  <a:lnTo>
                    <a:pt x="10427" y="1385"/>
                  </a:lnTo>
                  <a:lnTo>
                    <a:pt x="10347" y="1227"/>
                  </a:lnTo>
                  <a:lnTo>
                    <a:pt x="10268" y="1108"/>
                  </a:lnTo>
                  <a:lnTo>
                    <a:pt x="10150" y="950"/>
                  </a:lnTo>
                  <a:lnTo>
                    <a:pt x="10011" y="791"/>
                  </a:lnTo>
                  <a:lnTo>
                    <a:pt x="9873" y="673"/>
                  </a:lnTo>
                  <a:lnTo>
                    <a:pt x="9734" y="534"/>
                  </a:lnTo>
                  <a:lnTo>
                    <a:pt x="9576" y="435"/>
                  </a:lnTo>
                  <a:lnTo>
                    <a:pt x="9418" y="336"/>
                  </a:lnTo>
                  <a:lnTo>
                    <a:pt x="9259" y="237"/>
                  </a:lnTo>
                  <a:lnTo>
                    <a:pt x="9081" y="178"/>
                  </a:lnTo>
                  <a:lnTo>
                    <a:pt x="8903" y="119"/>
                  </a:lnTo>
                  <a:lnTo>
                    <a:pt x="8725" y="59"/>
                  </a:lnTo>
                  <a:lnTo>
                    <a:pt x="8527" y="20"/>
                  </a:lnTo>
                  <a:lnTo>
                    <a:pt x="8349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4280600" y="972100"/>
              <a:ext cx="175600" cy="324975"/>
            </a:xfrm>
            <a:custGeom>
              <a:avLst/>
              <a:gdLst/>
              <a:ahLst/>
              <a:cxnLst/>
              <a:rect l="l" t="t" r="r" b="b"/>
              <a:pathLst>
                <a:path w="7024" h="12999" extrusionOk="0">
                  <a:moveTo>
                    <a:pt x="6015" y="0"/>
                  </a:moveTo>
                  <a:lnTo>
                    <a:pt x="3106" y="1939"/>
                  </a:lnTo>
                  <a:lnTo>
                    <a:pt x="3680" y="2770"/>
                  </a:lnTo>
                  <a:lnTo>
                    <a:pt x="3185" y="3245"/>
                  </a:lnTo>
                  <a:lnTo>
                    <a:pt x="2711" y="3720"/>
                  </a:lnTo>
                  <a:lnTo>
                    <a:pt x="2730" y="3818"/>
                  </a:lnTo>
                  <a:lnTo>
                    <a:pt x="2770" y="3878"/>
                  </a:lnTo>
                  <a:lnTo>
                    <a:pt x="2810" y="3937"/>
                  </a:lnTo>
                  <a:lnTo>
                    <a:pt x="2869" y="3977"/>
                  </a:lnTo>
                  <a:lnTo>
                    <a:pt x="2928" y="4016"/>
                  </a:lnTo>
                  <a:lnTo>
                    <a:pt x="3146" y="4016"/>
                  </a:lnTo>
                  <a:lnTo>
                    <a:pt x="3284" y="3996"/>
                  </a:lnTo>
                  <a:lnTo>
                    <a:pt x="3403" y="3957"/>
                  </a:lnTo>
                  <a:lnTo>
                    <a:pt x="3502" y="3917"/>
                  </a:lnTo>
                  <a:lnTo>
                    <a:pt x="4452" y="12444"/>
                  </a:lnTo>
                  <a:lnTo>
                    <a:pt x="0" y="9397"/>
                  </a:lnTo>
                  <a:lnTo>
                    <a:pt x="99" y="9615"/>
                  </a:lnTo>
                  <a:lnTo>
                    <a:pt x="356" y="10070"/>
                  </a:lnTo>
                  <a:lnTo>
                    <a:pt x="534" y="10367"/>
                  </a:lnTo>
                  <a:lnTo>
                    <a:pt x="752" y="10683"/>
                  </a:lnTo>
                  <a:lnTo>
                    <a:pt x="989" y="11020"/>
                  </a:lnTo>
                  <a:lnTo>
                    <a:pt x="1266" y="11376"/>
                  </a:lnTo>
                  <a:lnTo>
                    <a:pt x="1563" y="11712"/>
                  </a:lnTo>
                  <a:lnTo>
                    <a:pt x="1899" y="12048"/>
                  </a:lnTo>
                  <a:lnTo>
                    <a:pt x="2256" y="12345"/>
                  </a:lnTo>
                  <a:lnTo>
                    <a:pt x="2434" y="12464"/>
                  </a:lnTo>
                  <a:lnTo>
                    <a:pt x="2631" y="12602"/>
                  </a:lnTo>
                  <a:lnTo>
                    <a:pt x="2810" y="12701"/>
                  </a:lnTo>
                  <a:lnTo>
                    <a:pt x="3007" y="12800"/>
                  </a:lnTo>
                  <a:lnTo>
                    <a:pt x="3225" y="12879"/>
                  </a:lnTo>
                  <a:lnTo>
                    <a:pt x="3423" y="12939"/>
                  </a:lnTo>
                  <a:lnTo>
                    <a:pt x="3640" y="12978"/>
                  </a:lnTo>
                  <a:lnTo>
                    <a:pt x="3858" y="12998"/>
                  </a:lnTo>
                  <a:lnTo>
                    <a:pt x="4076" y="12998"/>
                  </a:lnTo>
                  <a:lnTo>
                    <a:pt x="4293" y="12978"/>
                  </a:lnTo>
                  <a:lnTo>
                    <a:pt x="4392" y="12959"/>
                  </a:lnTo>
                  <a:lnTo>
                    <a:pt x="4511" y="12919"/>
                  </a:lnTo>
                  <a:lnTo>
                    <a:pt x="4590" y="12879"/>
                  </a:lnTo>
                  <a:lnTo>
                    <a:pt x="4689" y="12820"/>
                  </a:lnTo>
                  <a:lnTo>
                    <a:pt x="4768" y="12741"/>
                  </a:lnTo>
                  <a:lnTo>
                    <a:pt x="4847" y="12662"/>
                  </a:lnTo>
                  <a:lnTo>
                    <a:pt x="4986" y="12464"/>
                  </a:lnTo>
                  <a:lnTo>
                    <a:pt x="5104" y="12246"/>
                  </a:lnTo>
                  <a:lnTo>
                    <a:pt x="5203" y="11969"/>
                  </a:lnTo>
                  <a:lnTo>
                    <a:pt x="5283" y="11692"/>
                  </a:lnTo>
                  <a:lnTo>
                    <a:pt x="5342" y="11356"/>
                  </a:lnTo>
                  <a:lnTo>
                    <a:pt x="5381" y="11020"/>
                  </a:lnTo>
                  <a:lnTo>
                    <a:pt x="5401" y="10644"/>
                  </a:lnTo>
                  <a:lnTo>
                    <a:pt x="5421" y="10268"/>
                  </a:lnTo>
                  <a:lnTo>
                    <a:pt x="5401" y="9852"/>
                  </a:lnTo>
                  <a:lnTo>
                    <a:pt x="5362" y="9022"/>
                  </a:lnTo>
                  <a:lnTo>
                    <a:pt x="5283" y="8171"/>
                  </a:lnTo>
                  <a:lnTo>
                    <a:pt x="5184" y="7320"/>
                  </a:lnTo>
                  <a:lnTo>
                    <a:pt x="5065" y="6489"/>
                  </a:lnTo>
                  <a:lnTo>
                    <a:pt x="4926" y="5718"/>
                  </a:lnTo>
                  <a:lnTo>
                    <a:pt x="4788" y="5045"/>
                  </a:lnTo>
                  <a:lnTo>
                    <a:pt x="4570" y="4016"/>
                  </a:lnTo>
                  <a:lnTo>
                    <a:pt x="4471" y="3621"/>
                  </a:lnTo>
                  <a:lnTo>
                    <a:pt x="4649" y="3581"/>
                  </a:lnTo>
                  <a:lnTo>
                    <a:pt x="5065" y="3403"/>
                  </a:lnTo>
                  <a:lnTo>
                    <a:pt x="5342" y="3284"/>
                  </a:lnTo>
                  <a:lnTo>
                    <a:pt x="5639" y="3126"/>
                  </a:lnTo>
                  <a:lnTo>
                    <a:pt x="5935" y="2948"/>
                  </a:lnTo>
                  <a:lnTo>
                    <a:pt x="6232" y="2750"/>
                  </a:lnTo>
                  <a:lnTo>
                    <a:pt x="6489" y="2532"/>
                  </a:lnTo>
                  <a:lnTo>
                    <a:pt x="6608" y="2414"/>
                  </a:lnTo>
                  <a:lnTo>
                    <a:pt x="6707" y="2275"/>
                  </a:lnTo>
                  <a:lnTo>
                    <a:pt x="6806" y="2137"/>
                  </a:lnTo>
                  <a:lnTo>
                    <a:pt x="6885" y="2018"/>
                  </a:lnTo>
                  <a:lnTo>
                    <a:pt x="6944" y="1860"/>
                  </a:lnTo>
                  <a:lnTo>
                    <a:pt x="6984" y="1721"/>
                  </a:lnTo>
                  <a:lnTo>
                    <a:pt x="7023" y="1563"/>
                  </a:lnTo>
                  <a:lnTo>
                    <a:pt x="7023" y="1405"/>
                  </a:lnTo>
                  <a:lnTo>
                    <a:pt x="6984" y="1247"/>
                  </a:lnTo>
                  <a:lnTo>
                    <a:pt x="6944" y="1068"/>
                  </a:lnTo>
                  <a:lnTo>
                    <a:pt x="6865" y="910"/>
                  </a:lnTo>
                  <a:lnTo>
                    <a:pt x="6747" y="732"/>
                  </a:lnTo>
                  <a:lnTo>
                    <a:pt x="6608" y="534"/>
                  </a:lnTo>
                  <a:lnTo>
                    <a:pt x="6450" y="356"/>
                  </a:lnTo>
                  <a:lnTo>
                    <a:pt x="6252" y="178"/>
                  </a:lnTo>
                  <a:lnTo>
                    <a:pt x="60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4371100" y="1009175"/>
              <a:ext cx="24750" cy="45050"/>
            </a:xfrm>
            <a:custGeom>
              <a:avLst/>
              <a:gdLst/>
              <a:ahLst/>
              <a:cxnLst/>
              <a:rect l="l" t="t" r="r" b="b"/>
              <a:pathLst>
                <a:path w="990" h="1802" extrusionOk="0">
                  <a:moveTo>
                    <a:pt x="218" y="1"/>
                  </a:moveTo>
                  <a:lnTo>
                    <a:pt x="139" y="21"/>
                  </a:lnTo>
                  <a:lnTo>
                    <a:pt x="40" y="60"/>
                  </a:lnTo>
                  <a:lnTo>
                    <a:pt x="20" y="80"/>
                  </a:lnTo>
                  <a:lnTo>
                    <a:pt x="1" y="100"/>
                  </a:lnTo>
                  <a:lnTo>
                    <a:pt x="20" y="120"/>
                  </a:lnTo>
                  <a:lnTo>
                    <a:pt x="60" y="139"/>
                  </a:lnTo>
                  <a:lnTo>
                    <a:pt x="179" y="179"/>
                  </a:lnTo>
                  <a:lnTo>
                    <a:pt x="278" y="238"/>
                  </a:lnTo>
                  <a:lnTo>
                    <a:pt x="377" y="298"/>
                  </a:lnTo>
                  <a:lnTo>
                    <a:pt x="456" y="377"/>
                  </a:lnTo>
                  <a:lnTo>
                    <a:pt x="515" y="476"/>
                  </a:lnTo>
                  <a:lnTo>
                    <a:pt x="574" y="594"/>
                  </a:lnTo>
                  <a:lnTo>
                    <a:pt x="634" y="693"/>
                  </a:lnTo>
                  <a:lnTo>
                    <a:pt x="654" y="812"/>
                  </a:lnTo>
                  <a:lnTo>
                    <a:pt x="693" y="1069"/>
                  </a:lnTo>
                  <a:lnTo>
                    <a:pt x="713" y="1326"/>
                  </a:lnTo>
                  <a:lnTo>
                    <a:pt x="673" y="1564"/>
                  </a:lnTo>
                  <a:lnTo>
                    <a:pt x="594" y="1762"/>
                  </a:lnTo>
                  <a:lnTo>
                    <a:pt x="594" y="1781"/>
                  </a:lnTo>
                  <a:lnTo>
                    <a:pt x="614" y="1801"/>
                  </a:lnTo>
                  <a:lnTo>
                    <a:pt x="713" y="1801"/>
                  </a:lnTo>
                  <a:lnTo>
                    <a:pt x="812" y="1781"/>
                  </a:lnTo>
                  <a:lnTo>
                    <a:pt x="851" y="1762"/>
                  </a:lnTo>
                  <a:lnTo>
                    <a:pt x="871" y="1722"/>
                  </a:lnTo>
                  <a:lnTo>
                    <a:pt x="911" y="1603"/>
                  </a:lnTo>
                  <a:lnTo>
                    <a:pt x="950" y="1485"/>
                  </a:lnTo>
                  <a:lnTo>
                    <a:pt x="990" y="1228"/>
                  </a:lnTo>
                  <a:lnTo>
                    <a:pt x="970" y="970"/>
                  </a:lnTo>
                  <a:lnTo>
                    <a:pt x="950" y="832"/>
                  </a:lnTo>
                  <a:lnTo>
                    <a:pt x="911" y="713"/>
                  </a:lnTo>
                  <a:lnTo>
                    <a:pt x="871" y="575"/>
                  </a:lnTo>
                  <a:lnTo>
                    <a:pt x="812" y="456"/>
                  </a:lnTo>
                  <a:lnTo>
                    <a:pt x="752" y="357"/>
                  </a:lnTo>
                  <a:lnTo>
                    <a:pt x="673" y="258"/>
                  </a:lnTo>
                  <a:lnTo>
                    <a:pt x="574" y="159"/>
                  </a:lnTo>
                  <a:lnTo>
                    <a:pt x="475" y="100"/>
                  </a:lnTo>
                  <a:lnTo>
                    <a:pt x="357" y="41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4390900" y="997325"/>
              <a:ext cx="24750" cy="45025"/>
            </a:xfrm>
            <a:custGeom>
              <a:avLst/>
              <a:gdLst/>
              <a:ahLst/>
              <a:cxnLst/>
              <a:rect l="l" t="t" r="r" b="b"/>
              <a:pathLst>
                <a:path w="990" h="1801" extrusionOk="0">
                  <a:moveTo>
                    <a:pt x="139" y="0"/>
                  </a:moveTo>
                  <a:lnTo>
                    <a:pt x="59" y="40"/>
                  </a:lnTo>
                  <a:lnTo>
                    <a:pt x="20" y="79"/>
                  </a:lnTo>
                  <a:lnTo>
                    <a:pt x="0" y="99"/>
                  </a:lnTo>
                  <a:lnTo>
                    <a:pt x="20" y="119"/>
                  </a:lnTo>
                  <a:lnTo>
                    <a:pt x="59" y="139"/>
                  </a:lnTo>
                  <a:lnTo>
                    <a:pt x="178" y="178"/>
                  </a:lnTo>
                  <a:lnTo>
                    <a:pt x="277" y="218"/>
                  </a:lnTo>
                  <a:lnTo>
                    <a:pt x="376" y="297"/>
                  </a:lnTo>
                  <a:lnTo>
                    <a:pt x="455" y="376"/>
                  </a:lnTo>
                  <a:lnTo>
                    <a:pt x="534" y="475"/>
                  </a:lnTo>
                  <a:lnTo>
                    <a:pt x="574" y="574"/>
                  </a:lnTo>
                  <a:lnTo>
                    <a:pt x="633" y="693"/>
                  </a:lnTo>
                  <a:lnTo>
                    <a:pt x="673" y="811"/>
                  </a:lnTo>
                  <a:lnTo>
                    <a:pt x="712" y="1068"/>
                  </a:lnTo>
                  <a:lnTo>
                    <a:pt x="712" y="1306"/>
                  </a:lnTo>
                  <a:lnTo>
                    <a:pt x="673" y="1543"/>
                  </a:lnTo>
                  <a:lnTo>
                    <a:pt x="613" y="1761"/>
                  </a:lnTo>
                  <a:lnTo>
                    <a:pt x="613" y="1781"/>
                  </a:lnTo>
                  <a:lnTo>
                    <a:pt x="633" y="1800"/>
                  </a:lnTo>
                  <a:lnTo>
                    <a:pt x="712" y="1800"/>
                  </a:lnTo>
                  <a:lnTo>
                    <a:pt x="811" y="1781"/>
                  </a:lnTo>
                  <a:lnTo>
                    <a:pt x="851" y="1741"/>
                  </a:lnTo>
                  <a:lnTo>
                    <a:pt x="871" y="1721"/>
                  </a:lnTo>
                  <a:lnTo>
                    <a:pt x="910" y="1603"/>
                  </a:lnTo>
                  <a:lnTo>
                    <a:pt x="950" y="1484"/>
                  </a:lnTo>
                  <a:lnTo>
                    <a:pt x="989" y="1227"/>
                  </a:lnTo>
                  <a:lnTo>
                    <a:pt x="969" y="950"/>
                  </a:lnTo>
                  <a:lnTo>
                    <a:pt x="950" y="831"/>
                  </a:lnTo>
                  <a:lnTo>
                    <a:pt x="930" y="693"/>
                  </a:lnTo>
                  <a:lnTo>
                    <a:pt x="871" y="574"/>
                  </a:lnTo>
                  <a:lnTo>
                    <a:pt x="811" y="455"/>
                  </a:lnTo>
                  <a:lnTo>
                    <a:pt x="752" y="336"/>
                  </a:lnTo>
                  <a:lnTo>
                    <a:pt x="673" y="238"/>
                  </a:lnTo>
                  <a:lnTo>
                    <a:pt x="574" y="158"/>
                  </a:lnTo>
                  <a:lnTo>
                    <a:pt x="475" y="99"/>
                  </a:lnTo>
                  <a:lnTo>
                    <a:pt x="356" y="4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4414125" y="982475"/>
              <a:ext cx="24275" cy="45025"/>
            </a:xfrm>
            <a:custGeom>
              <a:avLst/>
              <a:gdLst/>
              <a:ahLst/>
              <a:cxnLst/>
              <a:rect l="l" t="t" r="r" b="b"/>
              <a:pathLst>
                <a:path w="971" h="1801" extrusionOk="0">
                  <a:moveTo>
                    <a:pt x="218" y="1"/>
                  </a:moveTo>
                  <a:lnTo>
                    <a:pt x="139" y="20"/>
                  </a:lnTo>
                  <a:lnTo>
                    <a:pt x="40" y="60"/>
                  </a:lnTo>
                  <a:lnTo>
                    <a:pt x="1" y="80"/>
                  </a:lnTo>
                  <a:lnTo>
                    <a:pt x="1" y="119"/>
                  </a:lnTo>
                  <a:lnTo>
                    <a:pt x="1" y="139"/>
                  </a:lnTo>
                  <a:lnTo>
                    <a:pt x="40" y="139"/>
                  </a:lnTo>
                  <a:lnTo>
                    <a:pt x="159" y="179"/>
                  </a:lnTo>
                  <a:lnTo>
                    <a:pt x="278" y="238"/>
                  </a:lnTo>
                  <a:lnTo>
                    <a:pt x="357" y="297"/>
                  </a:lnTo>
                  <a:lnTo>
                    <a:pt x="436" y="396"/>
                  </a:lnTo>
                  <a:lnTo>
                    <a:pt x="515" y="475"/>
                  </a:lnTo>
                  <a:lnTo>
                    <a:pt x="575" y="594"/>
                  </a:lnTo>
                  <a:lnTo>
                    <a:pt x="614" y="713"/>
                  </a:lnTo>
                  <a:lnTo>
                    <a:pt x="654" y="832"/>
                  </a:lnTo>
                  <a:lnTo>
                    <a:pt x="693" y="1069"/>
                  </a:lnTo>
                  <a:lnTo>
                    <a:pt x="693" y="1326"/>
                  </a:lnTo>
                  <a:lnTo>
                    <a:pt x="654" y="1564"/>
                  </a:lnTo>
                  <a:lnTo>
                    <a:pt x="594" y="1761"/>
                  </a:lnTo>
                  <a:lnTo>
                    <a:pt x="594" y="1801"/>
                  </a:lnTo>
                  <a:lnTo>
                    <a:pt x="693" y="1801"/>
                  </a:lnTo>
                  <a:lnTo>
                    <a:pt x="792" y="1781"/>
                  </a:lnTo>
                  <a:lnTo>
                    <a:pt x="832" y="1761"/>
                  </a:lnTo>
                  <a:lnTo>
                    <a:pt x="871" y="1722"/>
                  </a:lnTo>
                  <a:lnTo>
                    <a:pt x="911" y="1623"/>
                  </a:lnTo>
                  <a:lnTo>
                    <a:pt x="950" y="1504"/>
                  </a:lnTo>
                  <a:lnTo>
                    <a:pt x="970" y="1247"/>
                  </a:lnTo>
                  <a:lnTo>
                    <a:pt x="970" y="970"/>
                  </a:lnTo>
                  <a:lnTo>
                    <a:pt x="950" y="832"/>
                  </a:lnTo>
                  <a:lnTo>
                    <a:pt x="911" y="713"/>
                  </a:lnTo>
                  <a:lnTo>
                    <a:pt x="871" y="574"/>
                  </a:lnTo>
                  <a:lnTo>
                    <a:pt x="812" y="475"/>
                  </a:lnTo>
                  <a:lnTo>
                    <a:pt x="733" y="357"/>
                  </a:lnTo>
                  <a:lnTo>
                    <a:pt x="654" y="258"/>
                  </a:lnTo>
                  <a:lnTo>
                    <a:pt x="575" y="179"/>
                  </a:lnTo>
                  <a:lnTo>
                    <a:pt x="456" y="100"/>
                  </a:lnTo>
                  <a:lnTo>
                    <a:pt x="337" y="4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3828050" y="1276275"/>
              <a:ext cx="329425" cy="276500"/>
            </a:xfrm>
            <a:custGeom>
              <a:avLst/>
              <a:gdLst/>
              <a:ahLst/>
              <a:cxnLst/>
              <a:rect l="l" t="t" r="r" b="b"/>
              <a:pathLst>
                <a:path w="13177" h="11060" extrusionOk="0">
                  <a:moveTo>
                    <a:pt x="1068" y="0"/>
                  </a:moveTo>
                  <a:lnTo>
                    <a:pt x="950" y="337"/>
                  </a:lnTo>
                  <a:lnTo>
                    <a:pt x="831" y="752"/>
                  </a:lnTo>
                  <a:lnTo>
                    <a:pt x="693" y="1286"/>
                  </a:lnTo>
                  <a:lnTo>
                    <a:pt x="534" y="1919"/>
                  </a:lnTo>
                  <a:lnTo>
                    <a:pt x="376" y="2631"/>
                  </a:lnTo>
                  <a:lnTo>
                    <a:pt x="218" y="3423"/>
                  </a:lnTo>
                  <a:lnTo>
                    <a:pt x="99" y="4254"/>
                  </a:lnTo>
                  <a:lnTo>
                    <a:pt x="59" y="4689"/>
                  </a:lnTo>
                  <a:lnTo>
                    <a:pt x="20" y="5104"/>
                  </a:lnTo>
                  <a:lnTo>
                    <a:pt x="0" y="5540"/>
                  </a:lnTo>
                  <a:lnTo>
                    <a:pt x="0" y="5975"/>
                  </a:lnTo>
                  <a:lnTo>
                    <a:pt x="20" y="6390"/>
                  </a:lnTo>
                  <a:lnTo>
                    <a:pt x="40" y="6826"/>
                  </a:lnTo>
                  <a:lnTo>
                    <a:pt x="99" y="7221"/>
                  </a:lnTo>
                  <a:lnTo>
                    <a:pt x="158" y="7617"/>
                  </a:lnTo>
                  <a:lnTo>
                    <a:pt x="257" y="8013"/>
                  </a:lnTo>
                  <a:lnTo>
                    <a:pt x="396" y="8369"/>
                  </a:lnTo>
                  <a:lnTo>
                    <a:pt x="534" y="8725"/>
                  </a:lnTo>
                  <a:lnTo>
                    <a:pt x="712" y="9041"/>
                  </a:lnTo>
                  <a:lnTo>
                    <a:pt x="910" y="9338"/>
                  </a:lnTo>
                  <a:lnTo>
                    <a:pt x="1148" y="9615"/>
                  </a:lnTo>
                  <a:lnTo>
                    <a:pt x="1425" y="9872"/>
                  </a:lnTo>
                  <a:lnTo>
                    <a:pt x="1583" y="9971"/>
                  </a:lnTo>
                  <a:lnTo>
                    <a:pt x="1741" y="10070"/>
                  </a:lnTo>
                  <a:lnTo>
                    <a:pt x="2058" y="10248"/>
                  </a:lnTo>
                  <a:lnTo>
                    <a:pt x="2394" y="10406"/>
                  </a:lnTo>
                  <a:lnTo>
                    <a:pt x="2710" y="10525"/>
                  </a:lnTo>
                  <a:lnTo>
                    <a:pt x="3027" y="10624"/>
                  </a:lnTo>
                  <a:lnTo>
                    <a:pt x="3344" y="10683"/>
                  </a:lnTo>
                  <a:lnTo>
                    <a:pt x="3640" y="10743"/>
                  </a:lnTo>
                  <a:lnTo>
                    <a:pt x="3957" y="10763"/>
                  </a:lnTo>
                  <a:lnTo>
                    <a:pt x="4254" y="10763"/>
                  </a:lnTo>
                  <a:lnTo>
                    <a:pt x="4550" y="10743"/>
                  </a:lnTo>
                  <a:lnTo>
                    <a:pt x="4827" y="10703"/>
                  </a:lnTo>
                  <a:lnTo>
                    <a:pt x="5104" y="10664"/>
                  </a:lnTo>
                  <a:lnTo>
                    <a:pt x="5381" y="10604"/>
                  </a:lnTo>
                  <a:lnTo>
                    <a:pt x="5658" y="10525"/>
                  </a:lnTo>
                  <a:lnTo>
                    <a:pt x="5915" y="10446"/>
                  </a:lnTo>
                  <a:lnTo>
                    <a:pt x="6390" y="10248"/>
                  </a:lnTo>
                  <a:lnTo>
                    <a:pt x="6845" y="10011"/>
                  </a:lnTo>
                  <a:lnTo>
                    <a:pt x="7241" y="9773"/>
                  </a:lnTo>
                  <a:lnTo>
                    <a:pt x="7577" y="9556"/>
                  </a:lnTo>
                  <a:lnTo>
                    <a:pt x="7874" y="9338"/>
                  </a:lnTo>
                  <a:lnTo>
                    <a:pt x="8111" y="9140"/>
                  </a:lnTo>
                  <a:lnTo>
                    <a:pt x="8290" y="8982"/>
                  </a:lnTo>
                  <a:lnTo>
                    <a:pt x="8448" y="8844"/>
                  </a:lnTo>
                  <a:lnTo>
                    <a:pt x="8448" y="8942"/>
                  </a:lnTo>
                  <a:lnTo>
                    <a:pt x="8468" y="9180"/>
                  </a:lnTo>
                  <a:lnTo>
                    <a:pt x="8547" y="9536"/>
                  </a:lnTo>
                  <a:lnTo>
                    <a:pt x="8606" y="9734"/>
                  </a:lnTo>
                  <a:lnTo>
                    <a:pt x="8665" y="9932"/>
                  </a:lnTo>
                  <a:lnTo>
                    <a:pt x="8764" y="10149"/>
                  </a:lnTo>
                  <a:lnTo>
                    <a:pt x="8863" y="10347"/>
                  </a:lnTo>
                  <a:lnTo>
                    <a:pt x="8982" y="10525"/>
                  </a:lnTo>
                  <a:lnTo>
                    <a:pt x="9140" y="10703"/>
                  </a:lnTo>
                  <a:lnTo>
                    <a:pt x="9318" y="10842"/>
                  </a:lnTo>
                  <a:lnTo>
                    <a:pt x="9516" y="10960"/>
                  </a:lnTo>
                  <a:lnTo>
                    <a:pt x="9635" y="11000"/>
                  </a:lnTo>
                  <a:lnTo>
                    <a:pt x="9754" y="11040"/>
                  </a:lnTo>
                  <a:lnTo>
                    <a:pt x="9892" y="11059"/>
                  </a:lnTo>
                  <a:lnTo>
                    <a:pt x="10169" y="11059"/>
                  </a:lnTo>
                  <a:lnTo>
                    <a:pt x="10327" y="11020"/>
                  </a:lnTo>
                  <a:lnTo>
                    <a:pt x="10486" y="10941"/>
                  </a:lnTo>
                  <a:lnTo>
                    <a:pt x="10664" y="10842"/>
                  </a:lnTo>
                  <a:lnTo>
                    <a:pt x="10842" y="10723"/>
                  </a:lnTo>
                  <a:lnTo>
                    <a:pt x="11020" y="10585"/>
                  </a:lnTo>
                  <a:lnTo>
                    <a:pt x="11198" y="10406"/>
                  </a:lnTo>
                  <a:lnTo>
                    <a:pt x="11376" y="10228"/>
                  </a:lnTo>
                  <a:lnTo>
                    <a:pt x="11554" y="10011"/>
                  </a:lnTo>
                  <a:lnTo>
                    <a:pt x="11732" y="9793"/>
                  </a:lnTo>
                  <a:lnTo>
                    <a:pt x="12068" y="9318"/>
                  </a:lnTo>
                  <a:lnTo>
                    <a:pt x="12385" y="8784"/>
                  </a:lnTo>
                  <a:lnTo>
                    <a:pt x="12543" y="8507"/>
                  </a:lnTo>
                  <a:lnTo>
                    <a:pt x="12662" y="8230"/>
                  </a:lnTo>
                  <a:lnTo>
                    <a:pt x="12780" y="7933"/>
                  </a:lnTo>
                  <a:lnTo>
                    <a:pt x="12899" y="7657"/>
                  </a:lnTo>
                  <a:lnTo>
                    <a:pt x="12978" y="7380"/>
                  </a:lnTo>
                  <a:lnTo>
                    <a:pt x="13057" y="7083"/>
                  </a:lnTo>
                  <a:lnTo>
                    <a:pt x="13117" y="6806"/>
                  </a:lnTo>
                  <a:lnTo>
                    <a:pt x="13156" y="6529"/>
                  </a:lnTo>
                  <a:lnTo>
                    <a:pt x="13176" y="6272"/>
                  </a:lnTo>
                  <a:lnTo>
                    <a:pt x="13156" y="6014"/>
                  </a:lnTo>
                  <a:lnTo>
                    <a:pt x="13137" y="5757"/>
                  </a:lnTo>
                  <a:lnTo>
                    <a:pt x="13077" y="5520"/>
                  </a:lnTo>
                  <a:lnTo>
                    <a:pt x="12978" y="5302"/>
                  </a:lnTo>
                  <a:lnTo>
                    <a:pt x="12860" y="5104"/>
                  </a:lnTo>
                  <a:lnTo>
                    <a:pt x="12721" y="4926"/>
                  </a:lnTo>
                  <a:lnTo>
                    <a:pt x="12543" y="4748"/>
                  </a:lnTo>
                  <a:lnTo>
                    <a:pt x="12345" y="4610"/>
                  </a:lnTo>
                  <a:lnTo>
                    <a:pt x="12088" y="4491"/>
                  </a:lnTo>
                  <a:lnTo>
                    <a:pt x="11851" y="4392"/>
                  </a:lnTo>
                  <a:lnTo>
                    <a:pt x="11593" y="4333"/>
                  </a:lnTo>
                  <a:lnTo>
                    <a:pt x="11376" y="4313"/>
                  </a:lnTo>
                  <a:lnTo>
                    <a:pt x="11158" y="4293"/>
                  </a:lnTo>
                  <a:lnTo>
                    <a:pt x="10941" y="4313"/>
                  </a:lnTo>
                  <a:lnTo>
                    <a:pt x="10743" y="4353"/>
                  </a:lnTo>
                  <a:lnTo>
                    <a:pt x="10565" y="4412"/>
                  </a:lnTo>
                  <a:lnTo>
                    <a:pt x="10387" y="4491"/>
                  </a:lnTo>
                  <a:lnTo>
                    <a:pt x="10228" y="4590"/>
                  </a:lnTo>
                  <a:lnTo>
                    <a:pt x="10070" y="4709"/>
                  </a:lnTo>
                  <a:lnTo>
                    <a:pt x="9932" y="4827"/>
                  </a:lnTo>
                  <a:lnTo>
                    <a:pt x="9793" y="4966"/>
                  </a:lnTo>
                  <a:lnTo>
                    <a:pt x="9674" y="5124"/>
                  </a:lnTo>
                  <a:lnTo>
                    <a:pt x="9556" y="5282"/>
                  </a:lnTo>
                  <a:lnTo>
                    <a:pt x="9358" y="5619"/>
                  </a:lnTo>
                  <a:lnTo>
                    <a:pt x="9180" y="5955"/>
                  </a:lnTo>
                  <a:lnTo>
                    <a:pt x="9041" y="6311"/>
                  </a:lnTo>
                  <a:lnTo>
                    <a:pt x="8923" y="6628"/>
                  </a:lnTo>
                  <a:lnTo>
                    <a:pt x="8843" y="6944"/>
                  </a:lnTo>
                  <a:lnTo>
                    <a:pt x="8725" y="7399"/>
                  </a:lnTo>
                  <a:lnTo>
                    <a:pt x="8705" y="7577"/>
                  </a:lnTo>
                  <a:lnTo>
                    <a:pt x="8586" y="7676"/>
                  </a:lnTo>
                  <a:lnTo>
                    <a:pt x="8270" y="7894"/>
                  </a:lnTo>
                  <a:lnTo>
                    <a:pt x="7795" y="8230"/>
                  </a:lnTo>
                  <a:lnTo>
                    <a:pt x="7182" y="8626"/>
                  </a:lnTo>
                  <a:lnTo>
                    <a:pt x="6826" y="8804"/>
                  </a:lnTo>
                  <a:lnTo>
                    <a:pt x="6450" y="9002"/>
                  </a:lnTo>
                  <a:lnTo>
                    <a:pt x="6054" y="9180"/>
                  </a:lnTo>
                  <a:lnTo>
                    <a:pt x="5658" y="9338"/>
                  </a:lnTo>
                  <a:lnTo>
                    <a:pt x="5243" y="9496"/>
                  </a:lnTo>
                  <a:lnTo>
                    <a:pt x="4827" y="9595"/>
                  </a:lnTo>
                  <a:lnTo>
                    <a:pt x="4412" y="9674"/>
                  </a:lnTo>
                  <a:lnTo>
                    <a:pt x="3996" y="9714"/>
                  </a:lnTo>
                  <a:lnTo>
                    <a:pt x="3779" y="9714"/>
                  </a:lnTo>
                  <a:lnTo>
                    <a:pt x="3581" y="9694"/>
                  </a:lnTo>
                  <a:lnTo>
                    <a:pt x="3383" y="9674"/>
                  </a:lnTo>
                  <a:lnTo>
                    <a:pt x="3185" y="9635"/>
                  </a:lnTo>
                  <a:lnTo>
                    <a:pt x="2987" y="9595"/>
                  </a:lnTo>
                  <a:lnTo>
                    <a:pt x="2809" y="9516"/>
                  </a:lnTo>
                  <a:lnTo>
                    <a:pt x="2612" y="9437"/>
                  </a:lnTo>
                  <a:lnTo>
                    <a:pt x="2434" y="9338"/>
                  </a:lnTo>
                  <a:lnTo>
                    <a:pt x="2275" y="9219"/>
                  </a:lnTo>
                  <a:lnTo>
                    <a:pt x="2097" y="9081"/>
                  </a:lnTo>
                  <a:lnTo>
                    <a:pt x="1939" y="8923"/>
                  </a:lnTo>
                  <a:lnTo>
                    <a:pt x="1781" y="8764"/>
                  </a:lnTo>
                  <a:lnTo>
                    <a:pt x="1642" y="8567"/>
                  </a:lnTo>
                  <a:lnTo>
                    <a:pt x="1504" y="8349"/>
                  </a:lnTo>
                  <a:lnTo>
                    <a:pt x="1385" y="8112"/>
                  </a:lnTo>
                  <a:lnTo>
                    <a:pt x="1266" y="7854"/>
                  </a:lnTo>
                  <a:lnTo>
                    <a:pt x="1148" y="7558"/>
                  </a:lnTo>
                  <a:lnTo>
                    <a:pt x="1049" y="7261"/>
                  </a:lnTo>
                  <a:lnTo>
                    <a:pt x="970" y="6925"/>
                  </a:lnTo>
                  <a:lnTo>
                    <a:pt x="890" y="6568"/>
                  </a:lnTo>
                  <a:lnTo>
                    <a:pt x="831" y="6173"/>
                  </a:lnTo>
                  <a:lnTo>
                    <a:pt x="772" y="5757"/>
                  </a:lnTo>
                  <a:lnTo>
                    <a:pt x="732" y="5322"/>
                  </a:lnTo>
                  <a:lnTo>
                    <a:pt x="712" y="4867"/>
                  </a:lnTo>
                  <a:lnTo>
                    <a:pt x="712" y="4353"/>
                  </a:lnTo>
                  <a:lnTo>
                    <a:pt x="712" y="3838"/>
                  </a:lnTo>
                  <a:lnTo>
                    <a:pt x="732" y="3265"/>
                  </a:lnTo>
                  <a:lnTo>
                    <a:pt x="772" y="2691"/>
                  </a:lnTo>
                  <a:lnTo>
                    <a:pt x="811" y="2058"/>
                  </a:lnTo>
                  <a:lnTo>
                    <a:pt x="890" y="1405"/>
                  </a:lnTo>
                  <a:lnTo>
                    <a:pt x="970" y="712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4103025" y="1412775"/>
              <a:ext cx="16350" cy="112300"/>
            </a:xfrm>
            <a:custGeom>
              <a:avLst/>
              <a:gdLst/>
              <a:ahLst/>
              <a:cxnLst/>
              <a:rect l="l" t="t" r="r" b="b"/>
              <a:pathLst>
                <a:path w="654" h="4492" extrusionOk="0">
                  <a:moveTo>
                    <a:pt x="199" y="1"/>
                  </a:moveTo>
                  <a:lnTo>
                    <a:pt x="100" y="40"/>
                  </a:lnTo>
                  <a:lnTo>
                    <a:pt x="21" y="80"/>
                  </a:lnTo>
                  <a:lnTo>
                    <a:pt x="1" y="99"/>
                  </a:lnTo>
                  <a:lnTo>
                    <a:pt x="80" y="179"/>
                  </a:lnTo>
                  <a:lnTo>
                    <a:pt x="139" y="258"/>
                  </a:lnTo>
                  <a:lnTo>
                    <a:pt x="219" y="416"/>
                  </a:lnTo>
                  <a:lnTo>
                    <a:pt x="298" y="614"/>
                  </a:lnTo>
                  <a:lnTo>
                    <a:pt x="337" y="812"/>
                  </a:lnTo>
                  <a:lnTo>
                    <a:pt x="357" y="1029"/>
                  </a:lnTo>
                  <a:lnTo>
                    <a:pt x="377" y="1227"/>
                  </a:lnTo>
                  <a:lnTo>
                    <a:pt x="377" y="1623"/>
                  </a:lnTo>
                  <a:lnTo>
                    <a:pt x="377" y="1999"/>
                  </a:lnTo>
                  <a:lnTo>
                    <a:pt x="377" y="2355"/>
                  </a:lnTo>
                  <a:lnTo>
                    <a:pt x="357" y="2711"/>
                  </a:lnTo>
                  <a:lnTo>
                    <a:pt x="317" y="3067"/>
                  </a:lnTo>
                  <a:lnTo>
                    <a:pt x="278" y="3423"/>
                  </a:lnTo>
                  <a:lnTo>
                    <a:pt x="219" y="3759"/>
                  </a:lnTo>
                  <a:lnTo>
                    <a:pt x="139" y="4116"/>
                  </a:lnTo>
                  <a:lnTo>
                    <a:pt x="60" y="4472"/>
                  </a:lnTo>
                  <a:lnTo>
                    <a:pt x="60" y="4491"/>
                  </a:lnTo>
                  <a:lnTo>
                    <a:pt x="179" y="4491"/>
                  </a:lnTo>
                  <a:lnTo>
                    <a:pt x="278" y="4472"/>
                  </a:lnTo>
                  <a:lnTo>
                    <a:pt x="298" y="4452"/>
                  </a:lnTo>
                  <a:lnTo>
                    <a:pt x="317" y="4432"/>
                  </a:lnTo>
                  <a:lnTo>
                    <a:pt x="476" y="3740"/>
                  </a:lnTo>
                  <a:lnTo>
                    <a:pt x="575" y="3067"/>
                  </a:lnTo>
                  <a:lnTo>
                    <a:pt x="614" y="2731"/>
                  </a:lnTo>
                  <a:lnTo>
                    <a:pt x="634" y="2375"/>
                  </a:lnTo>
                  <a:lnTo>
                    <a:pt x="654" y="2038"/>
                  </a:lnTo>
                  <a:lnTo>
                    <a:pt x="654" y="1682"/>
                  </a:lnTo>
                  <a:lnTo>
                    <a:pt x="654" y="1247"/>
                  </a:lnTo>
                  <a:lnTo>
                    <a:pt x="634" y="1029"/>
                  </a:lnTo>
                  <a:lnTo>
                    <a:pt x="614" y="792"/>
                  </a:lnTo>
                  <a:lnTo>
                    <a:pt x="575" y="574"/>
                  </a:lnTo>
                  <a:lnTo>
                    <a:pt x="495" y="357"/>
                  </a:lnTo>
                  <a:lnTo>
                    <a:pt x="397" y="179"/>
                  </a:lnTo>
                  <a:lnTo>
                    <a:pt x="337" y="99"/>
                  </a:lnTo>
                  <a:lnTo>
                    <a:pt x="258" y="20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4059025" y="1409325"/>
              <a:ext cx="35625" cy="22275"/>
            </a:xfrm>
            <a:custGeom>
              <a:avLst/>
              <a:gdLst/>
              <a:ahLst/>
              <a:cxnLst/>
              <a:rect l="l" t="t" r="r" b="b"/>
              <a:pathLst>
                <a:path w="1425" h="891" extrusionOk="0">
                  <a:moveTo>
                    <a:pt x="1286" y="0"/>
                  </a:moveTo>
                  <a:lnTo>
                    <a:pt x="930" y="139"/>
                  </a:lnTo>
                  <a:lnTo>
                    <a:pt x="613" y="297"/>
                  </a:lnTo>
                  <a:lnTo>
                    <a:pt x="455" y="396"/>
                  </a:lnTo>
                  <a:lnTo>
                    <a:pt x="297" y="495"/>
                  </a:lnTo>
                  <a:lnTo>
                    <a:pt x="158" y="633"/>
                  </a:lnTo>
                  <a:lnTo>
                    <a:pt x="40" y="752"/>
                  </a:lnTo>
                  <a:lnTo>
                    <a:pt x="0" y="811"/>
                  </a:lnTo>
                  <a:lnTo>
                    <a:pt x="20" y="831"/>
                  </a:lnTo>
                  <a:lnTo>
                    <a:pt x="40" y="871"/>
                  </a:lnTo>
                  <a:lnTo>
                    <a:pt x="79" y="890"/>
                  </a:lnTo>
                  <a:lnTo>
                    <a:pt x="178" y="890"/>
                  </a:lnTo>
                  <a:lnTo>
                    <a:pt x="218" y="871"/>
                  </a:lnTo>
                  <a:lnTo>
                    <a:pt x="257" y="831"/>
                  </a:lnTo>
                  <a:lnTo>
                    <a:pt x="376" y="712"/>
                  </a:lnTo>
                  <a:lnTo>
                    <a:pt x="495" y="613"/>
                  </a:lnTo>
                  <a:lnTo>
                    <a:pt x="613" y="514"/>
                  </a:lnTo>
                  <a:lnTo>
                    <a:pt x="752" y="435"/>
                  </a:lnTo>
                  <a:lnTo>
                    <a:pt x="1029" y="297"/>
                  </a:lnTo>
                  <a:lnTo>
                    <a:pt x="1326" y="178"/>
                  </a:lnTo>
                  <a:lnTo>
                    <a:pt x="1385" y="158"/>
                  </a:lnTo>
                  <a:lnTo>
                    <a:pt x="1405" y="119"/>
                  </a:lnTo>
                  <a:lnTo>
                    <a:pt x="1425" y="79"/>
                  </a:lnTo>
                  <a:lnTo>
                    <a:pt x="1425" y="59"/>
                  </a:lnTo>
                  <a:lnTo>
                    <a:pt x="1405" y="20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4112425" y="1413775"/>
              <a:ext cx="34650" cy="24250"/>
            </a:xfrm>
            <a:custGeom>
              <a:avLst/>
              <a:gdLst/>
              <a:ahLst/>
              <a:cxnLst/>
              <a:rect l="l" t="t" r="r" b="b"/>
              <a:pathLst>
                <a:path w="1386" h="970" extrusionOk="0">
                  <a:moveTo>
                    <a:pt x="1247" y="0"/>
                  </a:moveTo>
                  <a:lnTo>
                    <a:pt x="1168" y="20"/>
                  </a:lnTo>
                  <a:lnTo>
                    <a:pt x="792" y="198"/>
                  </a:lnTo>
                  <a:lnTo>
                    <a:pt x="456" y="435"/>
                  </a:lnTo>
                  <a:lnTo>
                    <a:pt x="317" y="514"/>
                  </a:lnTo>
                  <a:lnTo>
                    <a:pt x="159" y="653"/>
                  </a:lnTo>
                  <a:lnTo>
                    <a:pt x="80" y="712"/>
                  </a:lnTo>
                  <a:lnTo>
                    <a:pt x="21" y="791"/>
                  </a:lnTo>
                  <a:lnTo>
                    <a:pt x="1" y="871"/>
                  </a:lnTo>
                  <a:lnTo>
                    <a:pt x="21" y="950"/>
                  </a:lnTo>
                  <a:lnTo>
                    <a:pt x="40" y="969"/>
                  </a:lnTo>
                  <a:lnTo>
                    <a:pt x="80" y="969"/>
                  </a:lnTo>
                  <a:lnTo>
                    <a:pt x="179" y="950"/>
                  </a:lnTo>
                  <a:lnTo>
                    <a:pt x="258" y="910"/>
                  </a:lnTo>
                  <a:lnTo>
                    <a:pt x="278" y="890"/>
                  </a:lnTo>
                  <a:lnTo>
                    <a:pt x="298" y="871"/>
                  </a:lnTo>
                  <a:lnTo>
                    <a:pt x="278" y="811"/>
                  </a:lnTo>
                  <a:lnTo>
                    <a:pt x="298" y="752"/>
                  </a:lnTo>
                  <a:lnTo>
                    <a:pt x="357" y="673"/>
                  </a:lnTo>
                  <a:lnTo>
                    <a:pt x="436" y="613"/>
                  </a:lnTo>
                  <a:lnTo>
                    <a:pt x="575" y="495"/>
                  </a:lnTo>
                  <a:lnTo>
                    <a:pt x="693" y="416"/>
                  </a:lnTo>
                  <a:lnTo>
                    <a:pt x="1010" y="218"/>
                  </a:lnTo>
                  <a:lnTo>
                    <a:pt x="1326" y="59"/>
                  </a:lnTo>
                  <a:lnTo>
                    <a:pt x="1366" y="20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4113425" y="1451350"/>
              <a:ext cx="37125" cy="18825"/>
            </a:xfrm>
            <a:custGeom>
              <a:avLst/>
              <a:gdLst/>
              <a:ahLst/>
              <a:cxnLst/>
              <a:rect l="l" t="t" r="r" b="b"/>
              <a:pathLst>
                <a:path w="1485" h="753" extrusionOk="0">
                  <a:moveTo>
                    <a:pt x="1464" y="1"/>
                  </a:moveTo>
                  <a:lnTo>
                    <a:pt x="1365" y="20"/>
                  </a:lnTo>
                  <a:lnTo>
                    <a:pt x="1009" y="139"/>
                  </a:lnTo>
                  <a:lnTo>
                    <a:pt x="673" y="297"/>
                  </a:lnTo>
                  <a:lnTo>
                    <a:pt x="376" y="475"/>
                  </a:lnTo>
                  <a:lnTo>
                    <a:pt x="159" y="614"/>
                  </a:lnTo>
                  <a:lnTo>
                    <a:pt x="119" y="634"/>
                  </a:lnTo>
                  <a:lnTo>
                    <a:pt x="99" y="654"/>
                  </a:lnTo>
                  <a:lnTo>
                    <a:pt x="119" y="654"/>
                  </a:lnTo>
                  <a:lnTo>
                    <a:pt x="20" y="693"/>
                  </a:lnTo>
                  <a:lnTo>
                    <a:pt x="0" y="713"/>
                  </a:lnTo>
                  <a:lnTo>
                    <a:pt x="0" y="733"/>
                  </a:lnTo>
                  <a:lnTo>
                    <a:pt x="20" y="733"/>
                  </a:lnTo>
                  <a:lnTo>
                    <a:pt x="40" y="752"/>
                  </a:lnTo>
                  <a:lnTo>
                    <a:pt x="139" y="733"/>
                  </a:lnTo>
                  <a:lnTo>
                    <a:pt x="258" y="693"/>
                  </a:lnTo>
                  <a:lnTo>
                    <a:pt x="356" y="634"/>
                  </a:lnTo>
                  <a:lnTo>
                    <a:pt x="574" y="475"/>
                  </a:lnTo>
                  <a:lnTo>
                    <a:pt x="772" y="357"/>
                  </a:lnTo>
                  <a:lnTo>
                    <a:pt x="970" y="258"/>
                  </a:lnTo>
                  <a:lnTo>
                    <a:pt x="1168" y="159"/>
                  </a:lnTo>
                  <a:lnTo>
                    <a:pt x="1385" y="100"/>
                  </a:lnTo>
                  <a:lnTo>
                    <a:pt x="1464" y="60"/>
                  </a:lnTo>
                  <a:lnTo>
                    <a:pt x="1484" y="40"/>
                  </a:lnTo>
                  <a:lnTo>
                    <a:pt x="1484" y="20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4110450" y="1493400"/>
              <a:ext cx="30200" cy="9425"/>
            </a:xfrm>
            <a:custGeom>
              <a:avLst/>
              <a:gdLst/>
              <a:ahLst/>
              <a:cxnLst/>
              <a:rect l="l" t="t" r="r" b="b"/>
              <a:pathLst>
                <a:path w="1208" h="377" extrusionOk="0">
                  <a:moveTo>
                    <a:pt x="832" y="0"/>
                  </a:moveTo>
                  <a:lnTo>
                    <a:pt x="574" y="40"/>
                  </a:lnTo>
                  <a:lnTo>
                    <a:pt x="317" y="99"/>
                  </a:lnTo>
                  <a:lnTo>
                    <a:pt x="80" y="198"/>
                  </a:lnTo>
                  <a:lnTo>
                    <a:pt x="40" y="218"/>
                  </a:lnTo>
                  <a:lnTo>
                    <a:pt x="20" y="257"/>
                  </a:lnTo>
                  <a:lnTo>
                    <a:pt x="1" y="297"/>
                  </a:lnTo>
                  <a:lnTo>
                    <a:pt x="20" y="337"/>
                  </a:lnTo>
                  <a:lnTo>
                    <a:pt x="60" y="356"/>
                  </a:lnTo>
                  <a:lnTo>
                    <a:pt x="100" y="376"/>
                  </a:lnTo>
                  <a:lnTo>
                    <a:pt x="198" y="356"/>
                  </a:lnTo>
                  <a:lnTo>
                    <a:pt x="416" y="277"/>
                  </a:lnTo>
                  <a:lnTo>
                    <a:pt x="634" y="238"/>
                  </a:lnTo>
                  <a:lnTo>
                    <a:pt x="851" y="198"/>
                  </a:lnTo>
                  <a:lnTo>
                    <a:pt x="1069" y="198"/>
                  </a:lnTo>
                  <a:lnTo>
                    <a:pt x="1128" y="178"/>
                  </a:lnTo>
                  <a:lnTo>
                    <a:pt x="1168" y="159"/>
                  </a:lnTo>
                  <a:lnTo>
                    <a:pt x="1188" y="119"/>
                  </a:lnTo>
                  <a:lnTo>
                    <a:pt x="1207" y="99"/>
                  </a:lnTo>
                  <a:lnTo>
                    <a:pt x="1207" y="60"/>
                  </a:lnTo>
                  <a:lnTo>
                    <a:pt x="1188" y="20"/>
                  </a:lnTo>
                  <a:lnTo>
                    <a:pt x="114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1011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9"/>
          <p:cNvSpPr/>
          <p:nvPr/>
        </p:nvSpPr>
        <p:spPr>
          <a:xfrm rot="10800000" flipH="1">
            <a:off x="7197725" y="4149580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9"/>
          <p:cNvSpPr/>
          <p:nvPr/>
        </p:nvSpPr>
        <p:spPr>
          <a:xfrm rot="5400000">
            <a:off x="-600489" y="600493"/>
            <a:ext cx="2105057" cy="904071"/>
          </a:xfrm>
          <a:custGeom>
            <a:avLst/>
            <a:gdLst/>
            <a:ahLst/>
            <a:cxnLst/>
            <a:rect l="l" t="t" r="r" b="b"/>
            <a:pathLst>
              <a:path w="66041" h="28363" extrusionOk="0">
                <a:moveTo>
                  <a:pt x="38852" y="1"/>
                </a:moveTo>
                <a:lnTo>
                  <a:pt x="38455" y="19"/>
                </a:lnTo>
                <a:lnTo>
                  <a:pt x="38058" y="55"/>
                </a:lnTo>
                <a:lnTo>
                  <a:pt x="37696" y="91"/>
                </a:lnTo>
                <a:lnTo>
                  <a:pt x="37317" y="145"/>
                </a:lnTo>
                <a:lnTo>
                  <a:pt x="36956" y="199"/>
                </a:lnTo>
                <a:lnTo>
                  <a:pt x="36595" y="289"/>
                </a:lnTo>
                <a:lnTo>
                  <a:pt x="36252" y="380"/>
                </a:lnTo>
                <a:lnTo>
                  <a:pt x="35909" y="470"/>
                </a:lnTo>
                <a:lnTo>
                  <a:pt x="35566" y="578"/>
                </a:lnTo>
                <a:lnTo>
                  <a:pt x="35223" y="705"/>
                </a:lnTo>
                <a:lnTo>
                  <a:pt x="34555" y="975"/>
                </a:lnTo>
                <a:lnTo>
                  <a:pt x="33905" y="1282"/>
                </a:lnTo>
                <a:lnTo>
                  <a:pt x="33273" y="1643"/>
                </a:lnTo>
                <a:lnTo>
                  <a:pt x="32660" y="2023"/>
                </a:lnTo>
                <a:lnTo>
                  <a:pt x="32046" y="2420"/>
                </a:lnTo>
                <a:lnTo>
                  <a:pt x="31450" y="2853"/>
                </a:lnTo>
                <a:lnTo>
                  <a:pt x="30872" y="3322"/>
                </a:lnTo>
                <a:lnTo>
                  <a:pt x="30276" y="3792"/>
                </a:lnTo>
                <a:lnTo>
                  <a:pt x="29717" y="4297"/>
                </a:lnTo>
                <a:lnTo>
                  <a:pt x="29139" y="4803"/>
                </a:lnTo>
                <a:lnTo>
                  <a:pt x="28020" y="5850"/>
                </a:lnTo>
                <a:lnTo>
                  <a:pt x="25763" y="8016"/>
                </a:lnTo>
                <a:lnTo>
                  <a:pt x="24626" y="9064"/>
                </a:lnTo>
                <a:lnTo>
                  <a:pt x="24048" y="9587"/>
                </a:lnTo>
                <a:lnTo>
                  <a:pt x="23452" y="10075"/>
                </a:lnTo>
                <a:lnTo>
                  <a:pt x="22856" y="10562"/>
                </a:lnTo>
                <a:lnTo>
                  <a:pt x="22243" y="11013"/>
                </a:lnTo>
                <a:lnTo>
                  <a:pt x="21629" y="11465"/>
                </a:lnTo>
                <a:lnTo>
                  <a:pt x="20997" y="11880"/>
                </a:lnTo>
                <a:lnTo>
                  <a:pt x="20347" y="12259"/>
                </a:lnTo>
                <a:lnTo>
                  <a:pt x="19697" y="12602"/>
                </a:lnTo>
                <a:lnTo>
                  <a:pt x="19011" y="12927"/>
                </a:lnTo>
                <a:lnTo>
                  <a:pt x="18668" y="13071"/>
                </a:lnTo>
                <a:lnTo>
                  <a:pt x="18307" y="13198"/>
                </a:lnTo>
                <a:lnTo>
                  <a:pt x="17765" y="13396"/>
                </a:lnTo>
                <a:lnTo>
                  <a:pt x="17206" y="13559"/>
                </a:lnTo>
                <a:lnTo>
                  <a:pt x="16646" y="13703"/>
                </a:lnTo>
                <a:lnTo>
                  <a:pt x="16086" y="13830"/>
                </a:lnTo>
                <a:lnTo>
                  <a:pt x="15527" y="13938"/>
                </a:lnTo>
                <a:lnTo>
                  <a:pt x="14949" y="14028"/>
                </a:lnTo>
                <a:lnTo>
                  <a:pt x="13793" y="14173"/>
                </a:lnTo>
                <a:lnTo>
                  <a:pt x="12638" y="14299"/>
                </a:lnTo>
                <a:lnTo>
                  <a:pt x="11483" y="14407"/>
                </a:lnTo>
                <a:lnTo>
                  <a:pt x="10327" y="14516"/>
                </a:lnTo>
                <a:lnTo>
                  <a:pt x="9172" y="14660"/>
                </a:lnTo>
                <a:lnTo>
                  <a:pt x="8594" y="14750"/>
                </a:lnTo>
                <a:lnTo>
                  <a:pt x="8016" y="14859"/>
                </a:lnTo>
                <a:lnTo>
                  <a:pt x="7439" y="14985"/>
                </a:lnTo>
                <a:lnTo>
                  <a:pt x="6861" y="15130"/>
                </a:lnTo>
                <a:lnTo>
                  <a:pt x="6301" y="15292"/>
                </a:lnTo>
                <a:lnTo>
                  <a:pt x="5741" y="15473"/>
                </a:lnTo>
                <a:lnTo>
                  <a:pt x="5200" y="15689"/>
                </a:lnTo>
                <a:lnTo>
                  <a:pt x="4658" y="15924"/>
                </a:lnTo>
                <a:lnTo>
                  <a:pt x="4135" y="16177"/>
                </a:lnTo>
                <a:lnTo>
                  <a:pt x="3629" y="16466"/>
                </a:lnTo>
                <a:lnTo>
                  <a:pt x="3160" y="16772"/>
                </a:lnTo>
                <a:lnTo>
                  <a:pt x="2708" y="17116"/>
                </a:lnTo>
                <a:lnTo>
                  <a:pt x="2275" y="17477"/>
                </a:lnTo>
                <a:lnTo>
                  <a:pt x="2059" y="17675"/>
                </a:lnTo>
                <a:lnTo>
                  <a:pt x="1878" y="17874"/>
                </a:lnTo>
                <a:lnTo>
                  <a:pt x="1679" y="18090"/>
                </a:lnTo>
                <a:lnTo>
                  <a:pt x="1499" y="18307"/>
                </a:lnTo>
                <a:lnTo>
                  <a:pt x="1318" y="18542"/>
                </a:lnTo>
                <a:lnTo>
                  <a:pt x="1156" y="18776"/>
                </a:lnTo>
                <a:lnTo>
                  <a:pt x="993" y="19047"/>
                </a:lnTo>
                <a:lnTo>
                  <a:pt x="831" y="19318"/>
                </a:lnTo>
                <a:lnTo>
                  <a:pt x="705" y="19589"/>
                </a:lnTo>
                <a:lnTo>
                  <a:pt x="578" y="19878"/>
                </a:lnTo>
                <a:lnTo>
                  <a:pt x="452" y="20167"/>
                </a:lnTo>
                <a:lnTo>
                  <a:pt x="361" y="20455"/>
                </a:lnTo>
                <a:lnTo>
                  <a:pt x="271" y="20762"/>
                </a:lnTo>
                <a:lnTo>
                  <a:pt x="199" y="21051"/>
                </a:lnTo>
                <a:lnTo>
                  <a:pt x="127" y="21358"/>
                </a:lnTo>
                <a:lnTo>
                  <a:pt x="91" y="21665"/>
                </a:lnTo>
                <a:lnTo>
                  <a:pt x="55" y="21972"/>
                </a:lnTo>
                <a:lnTo>
                  <a:pt x="18" y="22279"/>
                </a:lnTo>
                <a:lnTo>
                  <a:pt x="0" y="22604"/>
                </a:lnTo>
                <a:lnTo>
                  <a:pt x="0" y="22911"/>
                </a:lnTo>
                <a:lnTo>
                  <a:pt x="18" y="23236"/>
                </a:lnTo>
                <a:lnTo>
                  <a:pt x="37" y="23543"/>
                </a:lnTo>
                <a:lnTo>
                  <a:pt x="109" y="24175"/>
                </a:lnTo>
                <a:lnTo>
                  <a:pt x="217" y="24806"/>
                </a:lnTo>
                <a:lnTo>
                  <a:pt x="361" y="25420"/>
                </a:lnTo>
                <a:lnTo>
                  <a:pt x="542" y="26034"/>
                </a:lnTo>
                <a:lnTo>
                  <a:pt x="777" y="26648"/>
                </a:lnTo>
                <a:lnTo>
                  <a:pt x="1029" y="27244"/>
                </a:lnTo>
                <a:lnTo>
                  <a:pt x="1318" y="27803"/>
                </a:lnTo>
                <a:lnTo>
                  <a:pt x="1643" y="28363"/>
                </a:lnTo>
                <a:lnTo>
                  <a:pt x="66041" y="28363"/>
                </a:lnTo>
                <a:lnTo>
                  <a:pt x="65752" y="27514"/>
                </a:lnTo>
                <a:lnTo>
                  <a:pt x="65427" y="26648"/>
                </a:lnTo>
                <a:lnTo>
                  <a:pt x="65084" y="25799"/>
                </a:lnTo>
                <a:lnTo>
                  <a:pt x="64741" y="24969"/>
                </a:lnTo>
                <a:lnTo>
                  <a:pt x="64380" y="24138"/>
                </a:lnTo>
                <a:lnTo>
                  <a:pt x="64001" y="23308"/>
                </a:lnTo>
                <a:lnTo>
                  <a:pt x="63603" y="22477"/>
                </a:lnTo>
                <a:lnTo>
                  <a:pt x="63206" y="21665"/>
                </a:lnTo>
                <a:lnTo>
                  <a:pt x="62791" y="20853"/>
                </a:lnTo>
                <a:lnTo>
                  <a:pt x="62358" y="20058"/>
                </a:lnTo>
                <a:lnTo>
                  <a:pt x="61906" y="19264"/>
                </a:lnTo>
                <a:lnTo>
                  <a:pt x="61437" y="18488"/>
                </a:lnTo>
                <a:lnTo>
                  <a:pt x="60968" y="17693"/>
                </a:lnTo>
                <a:lnTo>
                  <a:pt x="60480" y="16935"/>
                </a:lnTo>
                <a:lnTo>
                  <a:pt x="59993" y="16177"/>
                </a:lnTo>
                <a:lnTo>
                  <a:pt x="59469" y="15418"/>
                </a:lnTo>
                <a:lnTo>
                  <a:pt x="58946" y="14678"/>
                </a:lnTo>
                <a:lnTo>
                  <a:pt x="58404" y="13938"/>
                </a:lnTo>
                <a:lnTo>
                  <a:pt x="57862" y="13216"/>
                </a:lnTo>
                <a:lnTo>
                  <a:pt x="57303" y="12494"/>
                </a:lnTo>
                <a:lnTo>
                  <a:pt x="56725" y="11790"/>
                </a:lnTo>
                <a:lnTo>
                  <a:pt x="56129" y="11104"/>
                </a:lnTo>
                <a:lnTo>
                  <a:pt x="55534" y="10418"/>
                </a:lnTo>
                <a:lnTo>
                  <a:pt x="54920" y="9750"/>
                </a:lnTo>
                <a:lnTo>
                  <a:pt x="54306" y="9082"/>
                </a:lnTo>
                <a:lnTo>
                  <a:pt x="53674" y="8432"/>
                </a:lnTo>
                <a:lnTo>
                  <a:pt x="53024" y="7782"/>
                </a:lnTo>
                <a:lnTo>
                  <a:pt x="52356" y="7150"/>
                </a:lnTo>
                <a:lnTo>
                  <a:pt x="51688" y="6536"/>
                </a:lnTo>
                <a:lnTo>
                  <a:pt x="51020" y="5922"/>
                </a:lnTo>
                <a:lnTo>
                  <a:pt x="50334" y="5326"/>
                </a:lnTo>
                <a:lnTo>
                  <a:pt x="49630" y="4749"/>
                </a:lnTo>
                <a:lnTo>
                  <a:pt x="48998" y="4243"/>
                </a:lnTo>
                <a:lnTo>
                  <a:pt x="48348" y="3756"/>
                </a:lnTo>
                <a:lnTo>
                  <a:pt x="47698" y="3286"/>
                </a:lnTo>
                <a:lnTo>
                  <a:pt x="47030" y="2817"/>
                </a:lnTo>
                <a:lnTo>
                  <a:pt x="46344" y="2384"/>
                </a:lnTo>
                <a:lnTo>
                  <a:pt x="45640" y="1968"/>
                </a:lnTo>
                <a:lnTo>
                  <a:pt x="44918" y="1589"/>
                </a:lnTo>
                <a:lnTo>
                  <a:pt x="44196" y="1246"/>
                </a:lnTo>
                <a:lnTo>
                  <a:pt x="43456" y="921"/>
                </a:lnTo>
                <a:lnTo>
                  <a:pt x="42715" y="650"/>
                </a:lnTo>
                <a:lnTo>
                  <a:pt x="42336" y="542"/>
                </a:lnTo>
                <a:lnTo>
                  <a:pt x="41957" y="416"/>
                </a:lnTo>
                <a:lnTo>
                  <a:pt x="41578" y="326"/>
                </a:lnTo>
                <a:lnTo>
                  <a:pt x="41199" y="235"/>
                </a:lnTo>
                <a:lnTo>
                  <a:pt x="40820" y="163"/>
                </a:lnTo>
                <a:lnTo>
                  <a:pt x="40423" y="109"/>
                </a:lnTo>
                <a:lnTo>
                  <a:pt x="40043" y="55"/>
                </a:lnTo>
                <a:lnTo>
                  <a:pt x="39646" y="19"/>
                </a:lnTo>
                <a:lnTo>
                  <a:pt x="39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29"/>
          <p:cNvGrpSpPr/>
          <p:nvPr/>
        </p:nvGrpSpPr>
        <p:grpSpPr>
          <a:xfrm>
            <a:off x="7151168" y="3486135"/>
            <a:ext cx="1500600" cy="1539180"/>
            <a:chOff x="5214375" y="849425"/>
            <a:chExt cx="1000600" cy="1026325"/>
          </a:xfrm>
        </p:grpSpPr>
        <p:sp>
          <p:nvSpPr>
            <p:cNvPr id="628" name="Google Shape;628;p29"/>
            <p:cNvSpPr/>
            <p:nvPr/>
          </p:nvSpPr>
          <p:spPr>
            <a:xfrm>
              <a:off x="5264350" y="1522075"/>
              <a:ext cx="218625" cy="171150"/>
            </a:xfrm>
            <a:custGeom>
              <a:avLst/>
              <a:gdLst/>
              <a:ahLst/>
              <a:cxnLst/>
              <a:rect l="l" t="t" r="r" b="b"/>
              <a:pathLst>
                <a:path w="8745" h="6846" extrusionOk="0">
                  <a:moveTo>
                    <a:pt x="20" y="1"/>
                  </a:moveTo>
                  <a:lnTo>
                    <a:pt x="0" y="476"/>
                  </a:lnTo>
                  <a:lnTo>
                    <a:pt x="0" y="931"/>
                  </a:lnTo>
                  <a:lnTo>
                    <a:pt x="20" y="1366"/>
                  </a:lnTo>
                  <a:lnTo>
                    <a:pt x="40" y="1762"/>
                  </a:lnTo>
                  <a:lnTo>
                    <a:pt x="99" y="2533"/>
                  </a:lnTo>
                  <a:lnTo>
                    <a:pt x="218" y="3245"/>
                  </a:lnTo>
                  <a:lnTo>
                    <a:pt x="356" y="3859"/>
                  </a:lnTo>
                  <a:lnTo>
                    <a:pt x="515" y="4413"/>
                  </a:lnTo>
                  <a:lnTo>
                    <a:pt x="673" y="4907"/>
                  </a:lnTo>
                  <a:lnTo>
                    <a:pt x="871" y="5342"/>
                  </a:lnTo>
                  <a:lnTo>
                    <a:pt x="1049" y="5718"/>
                  </a:lnTo>
                  <a:lnTo>
                    <a:pt x="1227" y="6035"/>
                  </a:lnTo>
                  <a:lnTo>
                    <a:pt x="1405" y="6292"/>
                  </a:lnTo>
                  <a:lnTo>
                    <a:pt x="1563" y="6490"/>
                  </a:lnTo>
                  <a:lnTo>
                    <a:pt x="1800" y="6747"/>
                  </a:lnTo>
                  <a:lnTo>
                    <a:pt x="1880" y="6846"/>
                  </a:lnTo>
                  <a:lnTo>
                    <a:pt x="6430" y="6826"/>
                  </a:lnTo>
                  <a:lnTo>
                    <a:pt x="6687" y="6609"/>
                  </a:lnTo>
                  <a:lnTo>
                    <a:pt x="6924" y="6371"/>
                  </a:lnTo>
                  <a:lnTo>
                    <a:pt x="7142" y="6134"/>
                  </a:lnTo>
                  <a:lnTo>
                    <a:pt x="7340" y="5896"/>
                  </a:lnTo>
                  <a:lnTo>
                    <a:pt x="7518" y="5639"/>
                  </a:lnTo>
                  <a:lnTo>
                    <a:pt x="7696" y="5362"/>
                  </a:lnTo>
                  <a:lnTo>
                    <a:pt x="7834" y="5105"/>
                  </a:lnTo>
                  <a:lnTo>
                    <a:pt x="7973" y="4828"/>
                  </a:lnTo>
                  <a:lnTo>
                    <a:pt x="8092" y="4551"/>
                  </a:lnTo>
                  <a:lnTo>
                    <a:pt x="8210" y="4254"/>
                  </a:lnTo>
                  <a:lnTo>
                    <a:pt x="8388" y="3681"/>
                  </a:lnTo>
                  <a:lnTo>
                    <a:pt x="8527" y="3127"/>
                  </a:lnTo>
                  <a:lnTo>
                    <a:pt x="8626" y="2573"/>
                  </a:lnTo>
                  <a:lnTo>
                    <a:pt x="8685" y="2058"/>
                  </a:lnTo>
                  <a:lnTo>
                    <a:pt x="8725" y="1564"/>
                  </a:lnTo>
                  <a:lnTo>
                    <a:pt x="8745" y="1128"/>
                  </a:lnTo>
                  <a:lnTo>
                    <a:pt x="8745" y="753"/>
                  </a:lnTo>
                  <a:lnTo>
                    <a:pt x="8725" y="199"/>
                  </a:lnTo>
                  <a:lnTo>
                    <a:pt x="87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9"/>
            <p:cNvSpPr/>
            <p:nvPr/>
          </p:nvSpPr>
          <p:spPr>
            <a:xfrm>
              <a:off x="5461200" y="1549275"/>
              <a:ext cx="71225" cy="95975"/>
            </a:xfrm>
            <a:custGeom>
              <a:avLst/>
              <a:gdLst/>
              <a:ahLst/>
              <a:cxnLst/>
              <a:rect l="l" t="t" r="r" b="b"/>
              <a:pathLst>
                <a:path w="2849" h="3839" extrusionOk="0">
                  <a:moveTo>
                    <a:pt x="2097" y="1"/>
                  </a:moveTo>
                  <a:lnTo>
                    <a:pt x="1899" y="21"/>
                  </a:lnTo>
                  <a:lnTo>
                    <a:pt x="1682" y="80"/>
                  </a:lnTo>
                  <a:lnTo>
                    <a:pt x="1424" y="159"/>
                  </a:lnTo>
                  <a:lnTo>
                    <a:pt x="1148" y="298"/>
                  </a:lnTo>
                  <a:lnTo>
                    <a:pt x="831" y="476"/>
                  </a:lnTo>
                  <a:lnTo>
                    <a:pt x="475" y="693"/>
                  </a:lnTo>
                  <a:lnTo>
                    <a:pt x="475" y="1247"/>
                  </a:lnTo>
                  <a:lnTo>
                    <a:pt x="653" y="1109"/>
                  </a:lnTo>
                  <a:lnTo>
                    <a:pt x="831" y="970"/>
                  </a:lnTo>
                  <a:lnTo>
                    <a:pt x="1068" y="812"/>
                  </a:lnTo>
                  <a:lnTo>
                    <a:pt x="1306" y="693"/>
                  </a:lnTo>
                  <a:lnTo>
                    <a:pt x="1424" y="634"/>
                  </a:lnTo>
                  <a:lnTo>
                    <a:pt x="1543" y="614"/>
                  </a:lnTo>
                  <a:lnTo>
                    <a:pt x="1662" y="594"/>
                  </a:lnTo>
                  <a:lnTo>
                    <a:pt x="1761" y="594"/>
                  </a:lnTo>
                  <a:lnTo>
                    <a:pt x="1840" y="634"/>
                  </a:lnTo>
                  <a:lnTo>
                    <a:pt x="1919" y="693"/>
                  </a:lnTo>
                  <a:lnTo>
                    <a:pt x="1978" y="812"/>
                  </a:lnTo>
                  <a:lnTo>
                    <a:pt x="2018" y="950"/>
                  </a:lnTo>
                  <a:lnTo>
                    <a:pt x="2038" y="1148"/>
                  </a:lnTo>
                  <a:lnTo>
                    <a:pt x="2058" y="1366"/>
                  </a:lnTo>
                  <a:lnTo>
                    <a:pt x="2038" y="1603"/>
                  </a:lnTo>
                  <a:lnTo>
                    <a:pt x="1998" y="1861"/>
                  </a:lnTo>
                  <a:lnTo>
                    <a:pt x="1939" y="2098"/>
                  </a:lnTo>
                  <a:lnTo>
                    <a:pt x="1860" y="2335"/>
                  </a:lnTo>
                  <a:lnTo>
                    <a:pt x="1741" y="2573"/>
                  </a:lnTo>
                  <a:lnTo>
                    <a:pt x="1622" y="2751"/>
                  </a:lnTo>
                  <a:lnTo>
                    <a:pt x="1543" y="2850"/>
                  </a:lnTo>
                  <a:lnTo>
                    <a:pt x="1464" y="2909"/>
                  </a:lnTo>
                  <a:lnTo>
                    <a:pt x="1365" y="2968"/>
                  </a:lnTo>
                  <a:lnTo>
                    <a:pt x="1286" y="3028"/>
                  </a:lnTo>
                  <a:lnTo>
                    <a:pt x="1187" y="3067"/>
                  </a:lnTo>
                  <a:lnTo>
                    <a:pt x="1068" y="3067"/>
                  </a:lnTo>
                  <a:lnTo>
                    <a:pt x="969" y="3087"/>
                  </a:lnTo>
                  <a:lnTo>
                    <a:pt x="851" y="3067"/>
                  </a:lnTo>
                  <a:lnTo>
                    <a:pt x="712" y="3028"/>
                  </a:lnTo>
                  <a:lnTo>
                    <a:pt x="574" y="2968"/>
                  </a:lnTo>
                  <a:lnTo>
                    <a:pt x="435" y="2889"/>
                  </a:lnTo>
                  <a:lnTo>
                    <a:pt x="297" y="2790"/>
                  </a:lnTo>
                  <a:lnTo>
                    <a:pt x="0" y="3522"/>
                  </a:lnTo>
                  <a:lnTo>
                    <a:pt x="277" y="3602"/>
                  </a:lnTo>
                  <a:lnTo>
                    <a:pt x="930" y="3740"/>
                  </a:lnTo>
                  <a:lnTo>
                    <a:pt x="1306" y="3799"/>
                  </a:lnTo>
                  <a:lnTo>
                    <a:pt x="1642" y="3839"/>
                  </a:lnTo>
                  <a:lnTo>
                    <a:pt x="1919" y="3839"/>
                  </a:lnTo>
                  <a:lnTo>
                    <a:pt x="2018" y="3819"/>
                  </a:lnTo>
                  <a:lnTo>
                    <a:pt x="2097" y="3799"/>
                  </a:lnTo>
                  <a:lnTo>
                    <a:pt x="2176" y="3700"/>
                  </a:lnTo>
                  <a:lnTo>
                    <a:pt x="2275" y="3483"/>
                  </a:lnTo>
                  <a:lnTo>
                    <a:pt x="2394" y="3206"/>
                  </a:lnTo>
                  <a:lnTo>
                    <a:pt x="2513" y="2850"/>
                  </a:lnTo>
                  <a:lnTo>
                    <a:pt x="2631" y="2454"/>
                  </a:lnTo>
                  <a:lnTo>
                    <a:pt x="2730" y="2039"/>
                  </a:lnTo>
                  <a:lnTo>
                    <a:pt x="2809" y="1603"/>
                  </a:lnTo>
                  <a:lnTo>
                    <a:pt x="2849" y="1188"/>
                  </a:lnTo>
                  <a:lnTo>
                    <a:pt x="2849" y="990"/>
                  </a:lnTo>
                  <a:lnTo>
                    <a:pt x="2849" y="812"/>
                  </a:lnTo>
                  <a:lnTo>
                    <a:pt x="2809" y="634"/>
                  </a:lnTo>
                  <a:lnTo>
                    <a:pt x="2770" y="476"/>
                  </a:lnTo>
                  <a:lnTo>
                    <a:pt x="2710" y="337"/>
                  </a:lnTo>
                  <a:lnTo>
                    <a:pt x="2631" y="218"/>
                  </a:lnTo>
                  <a:lnTo>
                    <a:pt x="2532" y="120"/>
                  </a:lnTo>
                  <a:lnTo>
                    <a:pt x="2414" y="60"/>
                  </a:lnTo>
                  <a:lnTo>
                    <a:pt x="2255" y="21"/>
                  </a:lnTo>
                  <a:lnTo>
                    <a:pt x="20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9"/>
            <p:cNvSpPr/>
            <p:nvPr/>
          </p:nvSpPr>
          <p:spPr>
            <a:xfrm>
              <a:off x="5270275" y="1527025"/>
              <a:ext cx="206775" cy="64825"/>
            </a:xfrm>
            <a:custGeom>
              <a:avLst/>
              <a:gdLst/>
              <a:ahLst/>
              <a:cxnLst/>
              <a:rect l="l" t="t" r="r" b="b"/>
              <a:pathLst>
                <a:path w="8271" h="2593" extrusionOk="0">
                  <a:moveTo>
                    <a:pt x="8270" y="1"/>
                  </a:moveTo>
                  <a:lnTo>
                    <a:pt x="1" y="80"/>
                  </a:lnTo>
                  <a:lnTo>
                    <a:pt x="20" y="198"/>
                  </a:lnTo>
                  <a:lnTo>
                    <a:pt x="119" y="495"/>
                  </a:lnTo>
                  <a:lnTo>
                    <a:pt x="198" y="673"/>
                  </a:lnTo>
                  <a:lnTo>
                    <a:pt x="317" y="891"/>
                  </a:lnTo>
                  <a:lnTo>
                    <a:pt x="456" y="1128"/>
                  </a:lnTo>
                  <a:lnTo>
                    <a:pt x="634" y="1366"/>
                  </a:lnTo>
                  <a:lnTo>
                    <a:pt x="851" y="1603"/>
                  </a:lnTo>
                  <a:lnTo>
                    <a:pt x="1128" y="1821"/>
                  </a:lnTo>
                  <a:lnTo>
                    <a:pt x="1445" y="2038"/>
                  </a:lnTo>
                  <a:lnTo>
                    <a:pt x="1623" y="2137"/>
                  </a:lnTo>
                  <a:lnTo>
                    <a:pt x="1801" y="2236"/>
                  </a:lnTo>
                  <a:lnTo>
                    <a:pt x="2018" y="2315"/>
                  </a:lnTo>
                  <a:lnTo>
                    <a:pt x="2236" y="2394"/>
                  </a:lnTo>
                  <a:lnTo>
                    <a:pt x="2474" y="2454"/>
                  </a:lnTo>
                  <a:lnTo>
                    <a:pt x="2711" y="2513"/>
                  </a:lnTo>
                  <a:lnTo>
                    <a:pt x="2988" y="2553"/>
                  </a:lnTo>
                  <a:lnTo>
                    <a:pt x="3265" y="2572"/>
                  </a:lnTo>
                  <a:lnTo>
                    <a:pt x="3562" y="2592"/>
                  </a:lnTo>
                  <a:lnTo>
                    <a:pt x="4214" y="2592"/>
                  </a:lnTo>
                  <a:lnTo>
                    <a:pt x="4511" y="2553"/>
                  </a:lnTo>
                  <a:lnTo>
                    <a:pt x="4808" y="2533"/>
                  </a:lnTo>
                  <a:lnTo>
                    <a:pt x="5085" y="2474"/>
                  </a:lnTo>
                  <a:lnTo>
                    <a:pt x="5342" y="2414"/>
                  </a:lnTo>
                  <a:lnTo>
                    <a:pt x="5599" y="2335"/>
                  </a:lnTo>
                  <a:lnTo>
                    <a:pt x="5837" y="2256"/>
                  </a:lnTo>
                  <a:lnTo>
                    <a:pt x="6054" y="2177"/>
                  </a:lnTo>
                  <a:lnTo>
                    <a:pt x="6450" y="1979"/>
                  </a:lnTo>
                  <a:lnTo>
                    <a:pt x="6806" y="1761"/>
                  </a:lnTo>
                  <a:lnTo>
                    <a:pt x="7123" y="1524"/>
                  </a:lnTo>
                  <a:lnTo>
                    <a:pt x="7400" y="1287"/>
                  </a:lnTo>
                  <a:lnTo>
                    <a:pt x="7617" y="1049"/>
                  </a:lnTo>
                  <a:lnTo>
                    <a:pt x="7795" y="812"/>
                  </a:lnTo>
                  <a:lnTo>
                    <a:pt x="7954" y="594"/>
                  </a:lnTo>
                  <a:lnTo>
                    <a:pt x="8072" y="396"/>
                  </a:lnTo>
                  <a:lnTo>
                    <a:pt x="8211" y="119"/>
                  </a:lnTo>
                  <a:lnTo>
                    <a:pt x="82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9"/>
            <p:cNvSpPr/>
            <p:nvPr/>
          </p:nvSpPr>
          <p:spPr>
            <a:xfrm>
              <a:off x="5291550" y="1532950"/>
              <a:ext cx="153825" cy="49500"/>
            </a:xfrm>
            <a:custGeom>
              <a:avLst/>
              <a:gdLst/>
              <a:ahLst/>
              <a:cxnLst/>
              <a:rect l="l" t="t" r="r" b="b"/>
              <a:pathLst>
                <a:path w="6153" h="1980" extrusionOk="0">
                  <a:moveTo>
                    <a:pt x="3087" y="1"/>
                  </a:moveTo>
                  <a:lnTo>
                    <a:pt x="2453" y="21"/>
                  </a:lnTo>
                  <a:lnTo>
                    <a:pt x="1880" y="80"/>
                  </a:lnTo>
                  <a:lnTo>
                    <a:pt x="1365" y="179"/>
                  </a:lnTo>
                  <a:lnTo>
                    <a:pt x="910" y="298"/>
                  </a:lnTo>
                  <a:lnTo>
                    <a:pt x="712" y="357"/>
                  </a:lnTo>
                  <a:lnTo>
                    <a:pt x="534" y="436"/>
                  </a:lnTo>
                  <a:lnTo>
                    <a:pt x="376" y="515"/>
                  </a:lnTo>
                  <a:lnTo>
                    <a:pt x="238" y="614"/>
                  </a:lnTo>
                  <a:lnTo>
                    <a:pt x="139" y="693"/>
                  </a:lnTo>
                  <a:lnTo>
                    <a:pt x="60" y="792"/>
                  </a:lnTo>
                  <a:lnTo>
                    <a:pt x="20" y="891"/>
                  </a:lnTo>
                  <a:lnTo>
                    <a:pt x="0" y="990"/>
                  </a:lnTo>
                  <a:lnTo>
                    <a:pt x="20" y="1089"/>
                  </a:lnTo>
                  <a:lnTo>
                    <a:pt x="60" y="1188"/>
                  </a:lnTo>
                  <a:lnTo>
                    <a:pt x="139" y="1287"/>
                  </a:lnTo>
                  <a:lnTo>
                    <a:pt x="238" y="1386"/>
                  </a:lnTo>
                  <a:lnTo>
                    <a:pt x="376" y="1465"/>
                  </a:lnTo>
                  <a:lnTo>
                    <a:pt x="534" y="1544"/>
                  </a:lnTo>
                  <a:lnTo>
                    <a:pt x="712" y="1623"/>
                  </a:lnTo>
                  <a:lnTo>
                    <a:pt x="910" y="1702"/>
                  </a:lnTo>
                  <a:lnTo>
                    <a:pt x="1365" y="1821"/>
                  </a:lnTo>
                  <a:lnTo>
                    <a:pt x="1880" y="1900"/>
                  </a:lnTo>
                  <a:lnTo>
                    <a:pt x="2453" y="1960"/>
                  </a:lnTo>
                  <a:lnTo>
                    <a:pt x="3087" y="1979"/>
                  </a:lnTo>
                  <a:lnTo>
                    <a:pt x="3700" y="1960"/>
                  </a:lnTo>
                  <a:lnTo>
                    <a:pt x="4274" y="1900"/>
                  </a:lnTo>
                  <a:lnTo>
                    <a:pt x="4808" y="1821"/>
                  </a:lnTo>
                  <a:lnTo>
                    <a:pt x="5263" y="1702"/>
                  </a:lnTo>
                  <a:lnTo>
                    <a:pt x="5461" y="1623"/>
                  </a:lnTo>
                  <a:lnTo>
                    <a:pt x="5639" y="1544"/>
                  </a:lnTo>
                  <a:lnTo>
                    <a:pt x="5797" y="1465"/>
                  </a:lnTo>
                  <a:lnTo>
                    <a:pt x="5916" y="1386"/>
                  </a:lnTo>
                  <a:lnTo>
                    <a:pt x="6014" y="1287"/>
                  </a:lnTo>
                  <a:lnTo>
                    <a:pt x="6094" y="1188"/>
                  </a:lnTo>
                  <a:lnTo>
                    <a:pt x="6153" y="1089"/>
                  </a:lnTo>
                  <a:lnTo>
                    <a:pt x="6153" y="990"/>
                  </a:lnTo>
                  <a:lnTo>
                    <a:pt x="6153" y="891"/>
                  </a:lnTo>
                  <a:lnTo>
                    <a:pt x="6094" y="792"/>
                  </a:lnTo>
                  <a:lnTo>
                    <a:pt x="6014" y="693"/>
                  </a:lnTo>
                  <a:lnTo>
                    <a:pt x="5916" y="614"/>
                  </a:lnTo>
                  <a:lnTo>
                    <a:pt x="5797" y="515"/>
                  </a:lnTo>
                  <a:lnTo>
                    <a:pt x="5639" y="436"/>
                  </a:lnTo>
                  <a:lnTo>
                    <a:pt x="5461" y="357"/>
                  </a:lnTo>
                  <a:lnTo>
                    <a:pt x="5263" y="298"/>
                  </a:lnTo>
                  <a:lnTo>
                    <a:pt x="4808" y="179"/>
                  </a:lnTo>
                  <a:lnTo>
                    <a:pt x="4274" y="80"/>
                  </a:lnTo>
                  <a:lnTo>
                    <a:pt x="3700" y="21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9"/>
            <p:cNvSpPr/>
            <p:nvPr/>
          </p:nvSpPr>
          <p:spPr>
            <a:xfrm>
              <a:off x="5321725" y="1539875"/>
              <a:ext cx="110800" cy="35650"/>
            </a:xfrm>
            <a:custGeom>
              <a:avLst/>
              <a:gdLst/>
              <a:ahLst/>
              <a:cxnLst/>
              <a:rect l="l" t="t" r="r" b="b"/>
              <a:pathLst>
                <a:path w="4432" h="1426" extrusionOk="0">
                  <a:moveTo>
                    <a:pt x="2216" y="1"/>
                  </a:moveTo>
                  <a:lnTo>
                    <a:pt x="1761" y="21"/>
                  </a:lnTo>
                  <a:lnTo>
                    <a:pt x="1345" y="60"/>
                  </a:lnTo>
                  <a:lnTo>
                    <a:pt x="969" y="120"/>
                  </a:lnTo>
                  <a:lnTo>
                    <a:pt x="653" y="219"/>
                  </a:lnTo>
                  <a:lnTo>
                    <a:pt x="376" y="318"/>
                  </a:lnTo>
                  <a:lnTo>
                    <a:pt x="257" y="377"/>
                  </a:lnTo>
                  <a:lnTo>
                    <a:pt x="178" y="436"/>
                  </a:lnTo>
                  <a:lnTo>
                    <a:pt x="99" y="496"/>
                  </a:lnTo>
                  <a:lnTo>
                    <a:pt x="40" y="575"/>
                  </a:lnTo>
                  <a:lnTo>
                    <a:pt x="0" y="634"/>
                  </a:lnTo>
                  <a:lnTo>
                    <a:pt x="0" y="713"/>
                  </a:lnTo>
                  <a:lnTo>
                    <a:pt x="0" y="792"/>
                  </a:lnTo>
                  <a:lnTo>
                    <a:pt x="40" y="852"/>
                  </a:lnTo>
                  <a:lnTo>
                    <a:pt x="99" y="931"/>
                  </a:lnTo>
                  <a:lnTo>
                    <a:pt x="178" y="990"/>
                  </a:lnTo>
                  <a:lnTo>
                    <a:pt x="257" y="1050"/>
                  </a:lnTo>
                  <a:lnTo>
                    <a:pt x="376" y="1109"/>
                  </a:lnTo>
                  <a:lnTo>
                    <a:pt x="653" y="1228"/>
                  </a:lnTo>
                  <a:lnTo>
                    <a:pt x="969" y="1307"/>
                  </a:lnTo>
                  <a:lnTo>
                    <a:pt x="1345" y="1366"/>
                  </a:lnTo>
                  <a:lnTo>
                    <a:pt x="1761" y="1406"/>
                  </a:lnTo>
                  <a:lnTo>
                    <a:pt x="2216" y="1425"/>
                  </a:lnTo>
                  <a:lnTo>
                    <a:pt x="2651" y="1406"/>
                  </a:lnTo>
                  <a:lnTo>
                    <a:pt x="3067" y="1366"/>
                  </a:lnTo>
                  <a:lnTo>
                    <a:pt x="3442" y="1307"/>
                  </a:lnTo>
                  <a:lnTo>
                    <a:pt x="3779" y="1228"/>
                  </a:lnTo>
                  <a:lnTo>
                    <a:pt x="4056" y="1109"/>
                  </a:lnTo>
                  <a:lnTo>
                    <a:pt x="4155" y="1050"/>
                  </a:lnTo>
                  <a:lnTo>
                    <a:pt x="4254" y="990"/>
                  </a:lnTo>
                  <a:lnTo>
                    <a:pt x="4333" y="931"/>
                  </a:lnTo>
                  <a:lnTo>
                    <a:pt x="4392" y="852"/>
                  </a:lnTo>
                  <a:lnTo>
                    <a:pt x="4412" y="792"/>
                  </a:lnTo>
                  <a:lnTo>
                    <a:pt x="4432" y="713"/>
                  </a:lnTo>
                  <a:lnTo>
                    <a:pt x="4412" y="634"/>
                  </a:lnTo>
                  <a:lnTo>
                    <a:pt x="4392" y="575"/>
                  </a:lnTo>
                  <a:lnTo>
                    <a:pt x="4333" y="496"/>
                  </a:lnTo>
                  <a:lnTo>
                    <a:pt x="4254" y="436"/>
                  </a:lnTo>
                  <a:lnTo>
                    <a:pt x="4155" y="377"/>
                  </a:lnTo>
                  <a:lnTo>
                    <a:pt x="4056" y="318"/>
                  </a:lnTo>
                  <a:lnTo>
                    <a:pt x="3779" y="219"/>
                  </a:lnTo>
                  <a:lnTo>
                    <a:pt x="3442" y="120"/>
                  </a:lnTo>
                  <a:lnTo>
                    <a:pt x="3067" y="60"/>
                  </a:lnTo>
                  <a:lnTo>
                    <a:pt x="2651" y="21"/>
                  </a:lnTo>
                  <a:lnTo>
                    <a:pt x="22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9"/>
            <p:cNvSpPr/>
            <p:nvPr/>
          </p:nvSpPr>
          <p:spPr>
            <a:xfrm>
              <a:off x="5333575" y="1544350"/>
              <a:ext cx="63350" cy="23750"/>
            </a:xfrm>
            <a:custGeom>
              <a:avLst/>
              <a:gdLst/>
              <a:ahLst/>
              <a:cxnLst/>
              <a:rect l="l" t="t" r="r" b="b"/>
              <a:pathLst>
                <a:path w="2534" h="950" extrusionOk="0">
                  <a:moveTo>
                    <a:pt x="1010" y="0"/>
                  </a:moveTo>
                  <a:lnTo>
                    <a:pt x="772" y="40"/>
                  </a:lnTo>
                  <a:lnTo>
                    <a:pt x="555" y="79"/>
                  </a:lnTo>
                  <a:lnTo>
                    <a:pt x="357" y="139"/>
                  </a:lnTo>
                  <a:lnTo>
                    <a:pt x="218" y="218"/>
                  </a:lnTo>
                  <a:lnTo>
                    <a:pt x="100" y="297"/>
                  </a:lnTo>
                  <a:lnTo>
                    <a:pt x="21" y="376"/>
                  </a:lnTo>
                  <a:lnTo>
                    <a:pt x="1" y="435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21" y="574"/>
                  </a:lnTo>
                  <a:lnTo>
                    <a:pt x="100" y="673"/>
                  </a:lnTo>
                  <a:lnTo>
                    <a:pt x="218" y="752"/>
                  </a:lnTo>
                  <a:lnTo>
                    <a:pt x="357" y="811"/>
                  </a:lnTo>
                  <a:lnTo>
                    <a:pt x="555" y="871"/>
                  </a:lnTo>
                  <a:lnTo>
                    <a:pt x="772" y="930"/>
                  </a:lnTo>
                  <a:lnTo>
                    <a:pt x="1010" y="950"/>
                  </a:lnTo>
                  <a:lnTo>
                    <a:pt x="1524" y="950"/>
                  </a:lnTo>
                  <a:lnTo>
                    <a:pt x="1762" y="930"/>
                  </a:lnTo>
                  <a:lnTo>
                    <a:pt x="1979" y="871"/>
                  </a:lnTo>
                  <a:lnTo>
                    <a:pt x="2157" y="811"/>
                  </a:lnTo>
                  <a:lnTo>
                    <a:pt x="2316" y="752"/>
                  </a:lnTo>
                  <a:lnTo>
                    <a:pt x="2434" y="673"/>
                  </a:lnTo>
                  <a:lnTo>
                    <a:pt x="2513" y="574"/>
                  </a:lnTo>
                  <a:lnTo>
                    <a:pt x="2533" y="534"/>
                  </a:lnTo>
                  <a:lnTo>
                    <a:pt x="2533" y="475"/>
                  </a:lnTo>
                  <a:lnTo>
                    <a:pt x="2533" y="435"/>
                  </a:lnTo>
                  <a:lnTo>
                    <a:pt x="2513" y="376"/>
                  </a:lnTo>
                  <a:lnTo>
                    <a:pt x="2434" y="297"/>
                  </a:lnTo>
                  <a:lnTo>
                    <a:pt x="2316" y="218"/>
                  </a:lnTo>
                  <a:lnTo>
                    <a:pt x="2157" y="139"/>
                  </a:lnTo>
                  <a:lnTo>
                    <a:pt x="1979" y="79"/>
                  </a:lnTo>
                  <a:lnTo>
                    <a:pt x="1762" y="40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9"/>
            <p:cNvSpPr/>
            <p:nvPr/>
          </p:nvSpPr>
          <p:spPr>
            <a:xfrm>
              <a:off x="5500250" y="1501300"/>
              <a:ext cx="148900" cy="185500"/>
            </a:xfrm>
            <a:custGeom>
              <a:avLst/>
              <a:gdLst/>
              <a:ahLst/>
              <a:cxnLst/>
              <a:rect l="l" t="t" r="r" b="b"/>
              <a:pathLst>
                <a:path w="5956" h="7420" extrusionOk="0">
                  <a:moveTo>
                    <a:pt x="2415" y="1"/>
                  </a:moveTo>
                  <a:lnTo>
                    <a:pt x="2237" y="21"/>
                  </a:lnTo>
                  <a:lnTo>
                    <a:pt x="2078" y="40"/>
                  </a:lnTo>
                  <a:lnTo>
                    <a:pt x="1920" y="100"/>
                  </a:lnTo>
                  <a:lnTo>
                    <a:pt x="1762" y="179"/>
                  </a:lnTo>
                  <a:lnTo>
                    <a:pt x="1603" y="278"/>
                  </a:lnTo>
                  <a:lnTo>
                    <a:pt x="1445" y="377"/>
                  </a:lnTo>
                  <a:lnTo>
                    <a:pt x="1287" y="515"/>
                  </a:lnTo>
                  <a:lnTo>
                    <a:pt x="1148" y="673"/>
                  </a:lnTo>
                  <a:lnTo>
                    <a:pt x="1010" y="852"/>
                  </a:lnTo>
                  <a:lnTo>
                    <a:pt x="871" y="1030"/>
                  </a:lnTo>
                  <a:lnTo>
                    <a:pt x="753" y="1247"/>
                  </a:lnTo>
                  <a:lnTo>
                    <a:pt x="634" y="1485"/>
                  </a:lnTo>
                  <a:lnTo>
                    <a:pt x="515" y="1722"/>
                  </a:lnTo>
                  <a:lnTo>
                    <a:pt x="416" y="1999"/>
                  </a:lnTo>
                  <a:lnTo>
                    <a:pt x="337" y="2276"/>
                  </a:lnTo>
                  <a:lnTo>
                    <a:pt x="199" y="2850"/>
                  </a:lnTo>
                  <a:lnTo>
                    <a:pt x="100" y="3384"/>
                  </a:lnTo>
                  <a:lnTo>
                    <a:pt x="41" y="3878"/>
                  </a:lnTo>
                  <a:lnTo>
                    <a:pt x="1" y="4353"/>
                  </a:lnTo>
                  <a:lnTo>
                    <a:pt x="21" y="4789"/>
                  </a:lnTo>
                  <a:lnTo>
                    <a:pt x="60" y="5184"/>
                  </a:lnTo>
                  <a:lnTo>
                    <a:pt x="120" y="5540"/>
                  </a:lnTo>
                  <a:lnTo>
                    <a:pt x="219" y="5877"/>
                  </a:lnTo>
                  <a:lnTo>
                    <a:pt x="318" y="6154"/>
                  </a:lnTo>
                  <a:lnTo>
                    <a:pt x="456" y="6411"/>
                  </a:lnTo>
                  <a:lnTo>
                    <a:pt x="614" y="6609"/>
                  </a:lnTo>
                  <a:lnTo>
                    <a:pt x="773" y="6787"/>
                  </a:lnTo>
                  <a:lnTo>
                    <a:pt x="931" y="6925"/>
                  </a:lnTo>
                  <a:lnTo>
                    <a:pt x="1109" y="7024"/>
                  </a:lnTo>
                  <a:lnTo>
                    <a:pt x="1287" y="7083"/>
                  </a:lnTo>
                  <a:lnTo>
                    <a:pt x="1485" y="7103"/>
                  </a:lnTo>
                  <a:lnTo>
                    <a:pt x="1643" y="7083"/>
                  </a:lnTo>
                  <a:lnTo>
                    <a:pt x="1801" y="7044"/>
                  </a:lnTo>
                  <a:lnTo>
                    <a:pt x="1960" y="6985"/>
                  </a:lnTo>
                  <a:lnTo>
                    <a:pt x="2098" y="6886"/>
                  </a:lnTo>
                  <a:lnTo>
                    <a:pt x="2217" y="6787"/>
                  </a:lnTo>
                  <a:lnTo>
                    <a:pt x="2316" y="6668"/>
                  </a:lnTo>
                  <a:lnTo>
                    <a:pt x="2415" y="6529"/>
                  </a:lnTo>
                  <a:lnTo>
                    <a:pt x="2494" y="6411"/>
                  </a:lnTo>
                  <a:lnTo>
                    <a:pt x="2632" y="6154"/>
                  </a:lnTo>
                  <a:lnTo>
                    <a:pt x="2711" y="5916"/>
                  </a:lnTo>
                  <a:lnTo>
                    <a:pt x="2790" y="5699"/>
                  </a:lnTo>
                  <a:lnTo>
                    <a:pt x="4452" y="7420"/>
                  </a:lnTo>
                  <a:lnTo>
                    <a:pt x="5956" y="7420"/>
                  </a:lnTo>
                  <a:lnTo>
                    <a:pt x="4294" y="3364"/>
                  </a:lnTo>
                  <a:lnTo>
                    <a:pt x="4254" y="2968"/>
                  </a:lnTo>
                  <a:lnTo>
                    <a:pt x="4215" y="2593"/>
                  </a:lnTo>
                  <a:lnTo>
                    <a:pt x="4175" y="2256"/>
                  </a:lnTo>
                  <a:lnTo>
                    <a:pt x="4096" y="1940"/>
                  </a:lnTo>
                  <a:lnTo>
                    <a:pt x="4017" y="1643"/>
                  </a:lnTo>
                  <a:lnTo>
                    <a:pt x="3918" y="1386"/>
                  </a:lnTo>
                  <a:lnTo>
                    <a:pt x="3819" y="1148"/>
                  </a:lnTo>
                  <a:lnTo>
                    <a:pt x="3720" y="931"/>
                  </a:lnTo>
                  <a:lnTo>
                    <a:pt x="3582" y="733"/>
                  </a:lnTo>
                  <a:lnTo>
                    <a:pt x="3463" y="555"/>
                  </a:lnTo>
                  <a:lnTo>
                    <a:pt x="3325" y="416"/>
                  </a:lnTo>
                  <a:lnTo>
                    <a:pt x="3186" y="278"/>
                  </a:lnTo>
                  <a:lnTo>
                    <a:pt x="3028" y="179"/>
                  </a:lnTo>
                  <a:lnTo>
                    <a:pt x="2889" y="100"/>
                  </a:lnTo>
                  <a:lnTo>
                    <a:pt x="2731" y="60"/>
                  </a:lnTo>
                  <a:lnTo>
                    <a:pt x="2573" y="21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9"/>
            <p:cNvSpPr/>
            <p:nvPr/>
          </p:nvSpPr>
          <p:spPr>
            <a:xfrm>
              <a:off x="5511150" y="1519600"/>
              <a:ext cx="67275" cy="73225"/>
            </a:xfrm>
            <a:custGeom>
              <a:avLst/>
              <a:gdLst/>
              <a:ahLst/>
              <a:cxnLst/>
              <a:rect l="l" t="t" r="r" b="b"/>
              <a:pathLst>
                <a:path w="2691" h="2929" extrusionOk="0">
                  <a:moveTo>
                    <a:pt x="2295" y="1"/>
                  </a:moveTo>
                  <a:lnTo>
                    <a:pt x="2196" y="21"/>
                  </a:lnTo>
                  <a:lnTo>
                    <a:pt x="2097" y="40"/>
                  </a:lnTo>
                  <a:lnTo>
                    <a:pt x="2038" y="100"/>
                  </a:lnTo>
                  <a:lnTo>
                    <a:pt x="1741" y="693"/>
                  </a:lnTo>
                  <a:lnTo>
                    <a:pt x="1583" y="990"/>
                  </a:lnTo>
                  <a:lnTo>
                    <a:pt x="1405" y="1287"/>
                  </a:lnTo>
                  <a:lnTo>
                    <a:pt x="1306" y="1425"/>
                  </a:lnTo>
                  <a:lnTo>
                    <a:pt x="1187" y="1564"/>
                  </a:lnTo>
                  <a:lnTo>
                    <a:pt x="1069" y="1682"/>
                  </a:lnTo>
                  <a:lnTo>
                    <a:pt x="930" y="1801"/>
                  </a:lnTo>
                  <a:lnTo>
                    <a:pt x="792" y="1880"/>
                  </a:lnTo>
                  <a:lnTo>
                    <a:pt x="673" y="1920"/>
                  </a:lnTo>
                  <a:lnTo>
                    <a:pt x="554" y="1900"/>
                  </a:lnTo>
                  <a:lnTo>
                    <a:pt x="475" y="1861"/>
                  </a:lnTo>
                  <a:lnTo>
                    <a:pt x="396" y="1781"/>
                  </a:lnTo>
                  <a:lnTo>
                    <a:pt x="356" y="1682"/>
                  </a:lnTo>
                  <a:lnTo>
                    <a:pt x="317" y="1584"/>
                  </a:lnTo>
                  <a:lnTo>
                    <a:pt x="277" y="1485"/>
                  </a:lnTo>
                  <a:lnTo>
                    <a:pt x="277" y="1386"/>
                  </a:lnTo>
                  <a:lnTo>
                    <a:pt x="277" y="1267"/>
                  </a:lnTo>
                  <a:lnTo>
                    <a:pt x="297" y="1049"/>
                  </a:lnTo>
                  <a:lnTo>
                    <a:pt x="297" y="1010"/>
                  </a:lnTo>
                  <a:lnTo>
                    <a:pt x="178" y="1010"/>
                  </a:lnTo>
                  <a:lnTo>
                    <a:pt x="79" y="1030"/>
                  </a:lnTo>
                  <a:lnTo>
                    <a:pt x="40" y="1049"/>
                  </a:lnTo>
                  <a:lnTo>
                    <a:pt x="20" y="1089"/>
                  </a:lnTo>
                  <a:lnTo>
                    <a:pt x="0" y="1307"/>
                  </a:lnTo>
                  <a:lnTo>
                    <a:pt x="0" y="1445"/>
                  </a:lnTo>
                  <a:lnTo>
                    <a:pt x="0" y="1564"/>
                  </a:lnTo>
                  <a:lnTo>
                    <a:pt x="20" y="1702"/>
                  </a:lnTo>
                  <a:lnTo>
                    <a:pt x="60" y="1801"/>
                  </a:lnTo>
                  <a:lnTo>
                    <a:pt x="139" y="1880"/>
                  </a:lnTo>
                  <a:lnTo>
                    <a:pt x="238" y="1959"/>
                  </a:lnTo>
                  <a:lnTo>
                    <a:pt x="416" y="1999"/>
                  </a:lnTo>
                  <a:lnTo>
                    <a:pt x="594" y="2019"/>
                  </a:lnTo>
                  <a:lnTo>
                    <a:pt x="772" y="1999"/>
                  </a:lnTo>
                  <a:lnTo>
                    <a:pt x="950" y="1940"/>
                  </a:lnTo>
                  <a:lnTo>
                    <a:pt x="1069" y="1861"/>
                  </a:lnTo>
                  <a:lnTo>
                    <a:pt x="1187" y="1781"/>
                  </a:lnTo>
                  <a:lnTo>
                    <a:pt x="1306" y="1682"/>
                  </a:lnTo>
                  <a:lnTo>
                    <a:pt x="1405" y="1584"/>
                  </a:lnTo>
                  <a:lnTo>
                    <a:pt x="1603" y="1366"/>
                  </a:lnTo>
                  <a:lnTo>
                    <a:pt x="1781" y="1109"/>
                  </a:lnTo>
                  <a:lnTo>
                    <a:pt x="1907" y="903"/>
                  </a:lnTo>
                  <a:lnTo>
                    <a:pt x="1880" y="1208"/>
                  </a:lnTo>
                  <a:lnTo>
                    <a:pt x="1860" y="1663"/>
                  </a:lnTo>
                  <a:lnTo>
                    <a:pt x="1860" y="1880"/>
                  </a:lnTo>
                  <a:lnTo>
                    <a:pt x="1880" y="2098"/>
                  </a:lnTo>
                  <a:lnTo>
                    <a:pt x="1919" y="2296"/>
                  </a:lnTo>
                  <a:lnTo>
                    <a:pt x="1979" y="2474"/>
                  </a:lnTo>
                  <a:lnTo>
                    <a:pt x="2058" y="2632"/>
                  </a:lnTo>
                  <a:lnTo>
                    <a:pt x="2157" y="2771"/>
                  </a:lnTo>
                  <a:lnTo>
                    <a:pt x="2275" y="2869"/>
                  </a:lnTo>
                  <a:lnTo>
                    <a:pt x="2354" y="2909"/>
                  </a:lnTo>
                  <a:lnTo>
                    <a:pt x="2434" y="2929"/>
                  </a:lnTo>
                  <a:lnTo>
                    <a:pt x="2513" y="2909"/>
                  </a:lnTo>
                  <a:lnTo>
                    <a:pt x="2612" y="2889"/>
                  </a:lnTo>
                  <a:lnTo>
                    <a:pt x="2671" y="2830"/>
                  </a:lnTo>
                  <a:lnTo>
                    <a:pt x="2691" y="2810"/>
                  </a:lnTo>
                  <a:lnTo>
                    <a:pt x="2671" y="2810"/>
                  </a:lnTo>
                  <a:lnTo>
                    <a:pt x="2513" y="2751"/>
                  </a:lnTo>
                  <a:lnTo>
                    <a:pt x="2394" y="2652"/>
                  </a:lnTo>
                  <a:lnTo>
                    <a:pt x="2315" y="2533"/>
                  </a:lnTo>
                  <a:lnTo>
                    <a:pt x="2236" y="2375"/>
                  </a:lnTo>
                  <a:lnTo>
                    <a:pt x="2196" y="2197"/>
                  </a:lnTo>
                  <a:lnTo>
                    <a:pt x="2157" y="1999"/>
                  </a:lnTo>
                  <a:lnTo>
                    <a:pt x="2137" y="1781"/>
                  </a:lnTo>
                  <a:lnTo>
                    <a:pt x="2137" y="1564"/>
                  </a:lnTo>
                  <a:lnTo>
                    <a:pt x="2157" y="1129"/>
                  </a:lnTo>
                  <a:lnTo>
                    <a:pt x="2216" y="693"/>
                  </a:lnTo>
                  <a:lnTo>
                    <a:pt x="2315" y="40"/>
                  </a:lnTo>
                  <a:lnTo>
                    <a:pt x="2315" y="21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9"/>
            <p:cNvSpPr/>
            <p:nvPr/>
          </p:nvSpPr>
          <p:spPr>
            <a:xfrm>
              <a:off x="5539825" y="1561150"/>
              <a:ext cx="23275" cy="112800"/>
            </a:xfrm>
            <a:custGeom>
              <a:avLst/>
              <a:gdLst/>
              <a:ahLst/>
              <a:cxnLst/>
              <a:rect l="l" t="t" r="r" b="b"/>
              <a:pathLst>
                <a:path w="931" h="4512" extrusionOk="0">
                  <a:moveTo>
                    <a:pt x="100" y="1"/>
                  </a:moveTo>
                  <a:lnTo>
                    <a:pt x="60" y="20"/>
                  </a:lnTo>
                  <a:lnTo>
                    <a:pt x="20" y="40"/>
                  </a:lnTo>
                  <a:lnTo>
                    <a:pt x="1" y="80"/>
                  </a:lnTo>
                  <a:lnTo>
                    <a:pt x="1" y="119"/>
                  </a:lnTo>
                  <a:lnTo>
                    <a:pt x="179" y="594"/>
                  </a:lnTo>
                  <a:lnTo>
                    <a:pt x="337" y="1069"/>
                  </a:lnTo>
                  <a:lnTo>
                    <a:pt x="456" y="1564"/>
                  </a:lnTo>
                  <a:lnTo>
                    <a:pt x="535" y="2078"/>
                  </a:lnTo>
                  <a:lnTo>
                    <a:pt x="555" y="2335"/>
                  </a:lnTo>
                  <a:lnTo>
                    <a:pt x="574" y="2632"/>
                  </a:lnTo>
                  <a:lnTo>
                    <a:pt x="594" y="2968"/>
                  </a:lnTo>
                  <a:lnTo>
                    <a:pt x="574" y="3305"/>
                  </a:lnTo>
                  <a:lnTo>
                    <a:pt x="535" y="3621"/>
                  </a:lnTo>
                  <a:lnTo>
                    <a:pt x="495" y="3779"/>
                  </a:lnTo>
                  <a:lnTo>
                    <a:pt x="436" y="3938"/>
                  </a:lnTo>
                  <a:lnTo>
                    <a:pt x="377" y="4076"/>
                  </a:lnTo>
                  <a:lnTo>
                    <a:pt x="317" y="4195"/>
                  </a:lnTo>
                  <a:lnTo>
                    <a:pt x="238" y="4314"/>
                  </a:lnTo>
                  <a:lnTo>
                    <a:pt x="139" y="4412"/>
                  </a:lnTo>
                  <a:lnTo>
                    <a:pt x="119" y="4452"/>
                  </a:lnTo>
                  <a:lnTo>
                    <a:pt x="119" y="4492"/>
                  </a:lnTo>
                  <a:lnTo>
                    <a:pt x="139" y="4511"/>
                  </a:lnTo>
                  <a:lnTo>
                    <a:pt x="278" y="4511"/>
                  </a:lnTo>
                  <a:lnTo>
                    <a:pt x="337" y="4492"/>
                  </a:lnTo>
                  <a:lnTo>
                    <a:pt x="377" y="4472"/>
                  </a:lnTo>
                  <a:lnTo>
                    <a:pt x="456" y="4393"/>
                  </a:lnTo>
                  <a:lnTo>
                    <a:pt x="555" y="4274"/>
                  </a:lnTo>
                  <a:lnTo>
                    <a:pt x="693" y="4056"/>
                  </a:lnTo>
                  <a:lnTo>
                    <a:pt x="792" y="3799"/>
                  </a:lnTo>
                  <a:lnTo>
                    <a:pt x="871" y="3522"/>
                  </a:lnTo>
                  <a:lnTo>
                    <a:pt x="911" y="3245"/>
                  </a:lnTo>
                  <a:lnTo>
                    <a:pt x="931" y="2929"/>
                  </a:lnTo>
                  <a:lnTo>
                    <a:pt x="911" y="2612"/>
                  </a:lnTo>
                  <a:lnTo>
                    <a:pt x="891" y="2296"/>
                  </a:lnTo>
                  <a:lnTo>
                    <a:pt x="851" y="1979"/>
                  </a:lnTo>
                  <a:lnTo>
                    <a:pt x="792" y="1663"/>
                  </a:lnTo>
                  <a:lnTo>
                    <a:pt x="713" y="1346"/>
                  </a:lnTo>
                  <a:lnTo>
                    <a:pt x="634" y="1049"/>
                  </a:lnTo>
                  <a:lnTo>
                    <a:pt x="456" y="495"/>
                  </a:lnTo>
                  <a:lnTo>
                    <a:pt x="278" y="40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5507675" y="1632375"/>
              <a:ext cx="49500" cy="27725"/>
            </a:xfrm>
            <a:custGeom>
              <a:avLst/>
              <a:gdLst/>
              <a:ahLst/>
              <a:cxnLst/>
              <a:rect l="l" t="t" r="r" b="b"/>
              <a:pathLst>
                <a:path w="1980" h="1109" extrusionOk="0">
                  <a:moveTo>
                    <a:pt x="1801" y="1"/>
                  </a:moveTo>
                  <a:lnTo>
                    <a:pt x="1702" y="20"/>
                  </a:lnTo>
                  <a:lnTo>
                    <a:pt x="1583" y="40"/>
                  </a:lnTo>
                  <a:lnTo>
                    <a:pt x="1504" y="99"/>
                  </a:lnTo>
                  <a:lnTo>
                    <a:pt x="1425" y="159"/>
                  </a:lnTo>
                  <a:lnTo>
                    <a:pt x="1326" y="278"/>
                  </a:lnTo>
                  <a:lnTo>
                    <a:pt x="1208" y="396"/>
                  </a:lnTo>
                  <a:lnTo>
                    <a:pt x="1109" y="495"/>
                  </a:lnTo>
                  <a:lnTo>
                    <a:pt x="970" y="594"/>
                  </a:lnTo>
                  <a:lnTo>
                    <a:pt x="851" y="673"/>
                  </a:lnTo>
                  <a:lnTo>
                    <a:pt x="693" y="733"/>
                  </a:lnTo>
                  <a:lnTo>
                    <a:pt x="555" y="772"/>
                  </a:lnTo>
                  <a:lnTo>
                    <a:pt x="396" y="772"/>
                  </a:lnTo>
                  <a:lnTo>
                    <a:pt x="297" y="792"/>
                  </a:lnTo>
                  <a:lnTo>
                    <a:pt x="179" y="812"/>
                  </a:lnTo>
                  <a:lnTo>
                    <a:pt x="100" y="871"/>
                  </a:lnTo>
                  <a:lnTo>
                    <a:pt x="21" y="930"/>
                  </a:lnTo>
                  <a:lnTo>
                    <a:pt x="1" y="970"/>
                  </a:lnTo>
                  <a:lnTo>
                    <a:pt x="1" y="1010"/>
                  </a:lnTo>
                  <a:lnTo>
                    <a:pt x="21" y="1029"/>
                  </a:lnTo>
                  <a:lnTo>
                    <a:pt x="40" y="1069"/>
                  </a:lnTo>
                  <a:lnTo>
                    <a:pt x="100" y="1089"/>
                  </a:lnTo>
                  <a:lnTo>
                    <a:pt x="179" y="1108"/>
                  </a:lnTo>
                  <a:lnTo>
                    <a:pt x="436" y="1089"/>
                  </a:lnTo>
                  <a:lnTo>
                    <a:pt x="693" y="1029"/>
                  </a:lnTo>
                  <a:lnTo>
                    <a:pt x="931" y="950"/>
                  </a:lnTo>
                  <a:lnTo>
                    <a:pt x="1168" y="851"/>
                  </a:lnTo>
                  <a:lnTo>
                    <a:pt x="1386" y="713"/>
                  </a:lnTo>
                  <a:lnTo>
                    <a:pt x="1583" y="554"/>
                  </a:lnTo>
                  <a:lnTo>
                    <a:pt x="1781" y="376"/>
                  </a:lnTo>
                  <a:lnTo>
                    <a:pt x="1959" y="179"/>
                  </a:lnTo>
                  <a:lnTo>
                    <a:pt x="1979" y="139"/>
                  </a:lnTo>
                  <a:lnTo>
                    <a:pt x="1979" y="99"/>
                  </a:lnTo>
                  <a:lnTo>
                    <a:pt x="1959" y="80"/>
                  </a:lnTo>
                  <a:lnTo>
                    <a:pt x="1940" y="40"/>
                  </a:lnTo>
                  <a:lnTo>
                    <a:pt x="1860" y="20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5494325" y="1606650"/>
              <a:ext cx="60850" cy="19825"/>
            </a:xfrm>
            <a:custGeom>
              <a:avLst/>
              <a:gdLst/>
              <a:ahLst/>
              <a:cxnLst/>
              <a:rect l="l" t="t" r="r" b="b"/>
              <a:pathLst>
                <a:path w="2434" h="793" extrusionOk="0">
                  <a:moveTo>
                    <a:pt x="2098" y="1"/>
                  </a:moveTo>
                  <a:lnTo>
                    <a:pt x="1999" y="60"/>
                  </a:lnTo>
                  <a:lnTo>
                    <a:pt x="1920" y="119"/>
                  </a:lnTo>
                  <a:lnTo>
                    <a:pt x="1742" y="238"/>
                  </a:lnTo>
                  <a:lnTo>
                    <a:pt x="1583" y="337"/>
                  </a:lnTo>
                  <a:lnTo>
                    <a:pt x="1405" y="396"/>
                  </a:lnTo>
                  <a:lnTo>
                    <a:pt x="1227" y="416"/>
                  </a:lnTo>
                  <a:lnTo>
                    <a:pt x="1029" y="416"/>
                  </a:lnTo>
                  <a:lnTo>
                    <a:pt x="851" y="396"/>
                  </a:lnTo>
                  <a:lnTo>
                    <a:pt x="653" y="357"/>
                  </a:lnTo>
                  <a:lnTo>
                    <a:pt x="456" y="298"/>
                  </a:lnTo>
                  <a:lnTo>
                    <a:pt x="357" y="298"/>
                  </a:lnTo>
                  <a:lnTo>
                    <a:pt x="258" y="317"/>
                  </a:lnTo>
                  <a:lnTo>
                    <a:pt x="159" y="357"/>
                  </a:lnTo>
                  <a:lnTo>
                    <a:pt x="80" y="416"/>
                  </a:lnTo>
                  <a:lnTo>
                    <a:pt x="20" y="476"/>
                  </a:lnTo>
                  <a:lnTo>
                    <a:pt x="1" y="535"/>
                  </a:lnTo>
                  <a:lnTo>
                    <a:pt x="1" y="575"/>
                  </a:lnTo>
                  <a:lnTo>
                    <a:pt x="20" y="594"/>
                  </a:lnTo>
                  <a:lnTo>
                    <a:pt x="119" y="634"/>
                  </a:lnTo>
                  <a:lnTo>
                    <a:pt x="416" y="713"/>
                  </a:lnTo>
                  <a:lnTo>
                    <a:pt x="733" y="772"/>
                  </a:lnTo>
                  <a:lnTo>
                    <a:pt x="1029" y="792"/>
                  </a:lnTo>
                  <a:lnTo>
                    <a:pt x="1306" y="753"/>
                  </a:lnTo>
                  <a:lnTo>
                    <a:pt x="1583" y="693"/>
                  </a:lnTo>
                  <a:lnTo>
                    <a:pt x="1860" y="594"/>
                  </a:lnTo>
                  <a:lnTo>
                    <a:pt x="2117" y="436"/>
                  </a:lnTo>
                  <a:lnTo>
                    <a:pt x="2375" y="238"/>
                  </a:lnTo>
                  <a:lnTo>
                    <a:pt x="2434" y="179"/>
                  </a:lnTo>
                  <a:lnTo>
                    <a:pt x="2434" y="100"/>
                  </a:lnTo>
                  <a:lnTo>
                    <a:pt x="2394" y="40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5499775" y="1581925"/>
              <a:ext cx="50950" cy="19325"/>
            </a:xfrm>
            <a:custGeom>
              <a:avLst/>
              <a:gdLst/>
              <a:ahLst/>
              <a:cxnLst/>
              <a:rect l="l" t="t" r="r" b="b"/>
              <a:pathLst>
                <a:path w="2038" h="773" extrusionOk="0">
                  <a:moveTo>
                    <a:pt x="1761" y="1"/>
                  </a:moveTo>
                  <a:lnTo>
                    <a:pt x="1662" y="20"/>
                  </a:lnTo>
                  <a:lnTo>
                    <a:pt x="1583" y="60"/>
                  </a:lnTo>
                  <a:lnTo>
                    <a:pt x="1326" y="238"/>
                  </a:lnTo>
                  <a:lnTo>
                    <a:pt x="1187" y="297"/>
                  </a:lnTo>
                  <a:lnTo>
                    <a:pt x="1049" y="357"/>
                  </a:lnTo>
                  <a:lnTo>
                    <a:pt x="910" y="376"/>
                  </a:lnTo>
                  <a:lnTo>
                    <a:pt x="831" y="376"/>
                  </a:lnTo>
                  <a:lnTo>
                    <a:pt x="772" y="357"/>
                  </a:lnTo>
                  <a:lnTo>
                    <a:pt x="712" y="317"/>
                  </a:lnTo>
                  <a:lnTo>
                    <a:pt x="653" y="278"/>
                  </a:lnTo>
                  <a:lnTo>
                    <a:pt x="594" y="218"/>
                  </a:lnTo>
                  <a:lnTo>
                    <a:pt x="534" y="159"/>
                  </a:lnTo>
                  <a:lnTo>
                    <a:pt x="515" y="119"/>
                  </a:lnTo>
                  <a:lnTo>
                    <a:pt x="475" y="100"/>
                  </a:lnTo>
                  <a:lnTo>
                    <a:pt x="396" y="80"/>
                  </a:lnTo>
                  <a:lnTo>
                    <a:pt x="297" y="80"/>
                  </a:lnTo>
                  <a:lnTo>
                    <a:pt x="178" y="100"/>
                  </a:lnTo>
                  <a:lnTo>
                    <a:pt x="99" y="159"/>
                  </a:lnTo>
                  <a:lnTo>
                    <a:pt x="40" y="218"/>
                  </a:lnTo>
                  <a:lnTo>
                    <a:pt x="0" y="297"/>
                  </a:lnTo>
                  <a:lnTo>
                    <a:pt x="0" y="337"/>
                  </a:lnTo>
                  <a:lnTo>
                    <a:pt x="20" y="376"/>
                  </a:lnTo>
                  <a:lnTo>
                    <a:pt x="99" y="515"/>
                  </a:lnTo>
                  <a:lnTo>
                    <a:pt x="198" y="594"/>
                  </a:lnTo>
                  <a:lnTo>
                    <a:pt x="317" y="673"/>
                  </a:lnTo>
                  <a:lnTo>
                    <a:pt x="435" y="733"/>
                  </a:lnTo>
                  <a:lnTo>
                    <a:pt x="554" y="752"/>
                  </a:lnTo>
                  <a:lnTo>
                    <a:pt x="673" y="772"/>
                  </a:lnTo>
                  <a:lnTo>
                    <a:pt x="811" y="752"/>
                  </a:lnTo>
                  <a:lnTo>
                    <a:pt x="950" y="733"/>
                  </a:lnTo>
                  <a:lnTo>
                    <a:pt x="1227" y="653"/>
                  </a:lnTo>
                  <a:lnTo>
                    <a:pt x="1484" y="555"/>
                  </a:lnTo>
                  <a:lnTo>
                    <a:pt x="1741" y="416"/>
                  </a:lnTo>
                  <a:lnTo>
                    <a:pt x="1939" y="278"/>
                  </a:lnTo>
                  <a:lnTo>
                    <a:pt x="2018" y="198"/>
                  </a:lnTo>
                  <a:lnTo>
                    <a:pt x="2038" y="159"/>
                  </a:lnTo>
                  <a:lnTo>
                    <a:pt x="2038" y="139"/>
                  </a:lnTo>
                  <a:lnTo>
                    <a:pt x="2018" y="80"/>
                  </a:lnTo>
                  <a:lnTo>
                    <a:pt x="1959" y="40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5570000" y="1607650"/>
              <a:ext cx="296275" cy="268100"/>
            </a:xfrm>
            <a:custGeom>
              <a:avLst/>
              <a:gdLst/>
              <a:ahLst/>
              <a:cxnLst/>
              <a:rect l="l" t="t" r="r" b="b"/>
              <a:pathLst>
                <a:path w="11851" h="10724" extrusionOk="0">
                  <a:moveTo>
                    <a:pt x="11218" y="0"/>
                  </a:moveTo>
                  <a:lnTo>
                    <a:pt x="5223" y="7340"/>
                  </a:lnTo>
                  <a:lnTo>
                    <a:pt x="5026" y="6450"/>
                  </a:lnTo>
                  <a:lnTo>
                    <a:pt x="4828" y="5540"/>
                  </a:lnTo>
                  <a:lnTo>
                    <a:pt x="4590" y="4491"/>
                  </a:lnTo>
                  <a:lnTo>
                    <a:pt x="4294" y="3443"/>
                  </a:lnTo>
                  <a:lnTo>
                    <a:pt x="4155" y="2948"/>
                  </a:lnTo>
                  <a:lnTo>
                    <a:pt x="3997" y="2513"/>
                  </a:lnTo>
                  <a:lnTo>
                    <a:pt x="3839" y="2137"/>
                  </a:lnTo>
                  <a:lnTo>
                    <a:pt x="3680" y="1840"/>
                  </a:lnTo>
                  <a:lnTo>
                    <a:pt x="3601" y="1741"/>
                  </a:lnTo>
                  <a:lnTo>
                    <a:pt x="3542" y="1642"/>
                  </a:lnTo>
                  <a:lnTo>
                    <a:pt x="3463" y="1603"/>
                  </a:lnTo>
                  <a:lnTo>
                    <a:pt x="3384" y="1563"/>
                  </a:lnTo>
                  <a:lnTo>
                    <a:pt x="3225" y="1563"/>
                  </a:lnTo>
                  <a:lnTo>
                    <a:pt x="3027" y="1603"/>
                  </a:lnTo>
                  <a:lnTo>
                    <a:pt x="2790" y="1682"/>
                  </a:lnTo>
                  <a:lnTo>
                    <a:pt x="2533" y="1781"/>
                  </a:lnTo>
                  <a:lnTo>
                    <a:pt x="2256" y="1900"/>
                  </a:lnTo>
                  <a:lnTo>
                    <a:pt x="1959" y="2038"/>
                  </a:lnTo>
                  <a:lnTo>
                    <a:pt x="1682" y="2216"/>
                  </a:lnTo>
                  <a:lnTo>
                    <a:pt x="1385" y="2394"/>
                  </a:lnTo>
                  <a:lnTo>
                    <a:pt x="1108" y="2592"/>
                  </a:lnTo>
                  <a:lnTo>
                    <a:pt x="831" y="2810"/>
                  </a:lnTo>
                  <a:lnTo>
                    <a:pt x="594" y="3027"/>
                  </a:lnTo>
                  <a:lnTo>
                    <a:pt x="396" y="3245"/>
                  </a:lnTo>
                  <a:lnTo>
                    <a:pt x="218" y="3463"/>
                  </a:lnTo>
                  <a:lnTo>
                    <a:pt x="80" y="3680"/>
                  </a:lnTo>
                  <a:lnTo>
                    <a:pt x="40" y="3799"/>
                  </a:lnTo>
                  <a:lnTo>
                    <a:pt x="20" y="3898"/>
                  </a:lnTo>
                  <a:lnTo>
                    <a:pt x="0" y="4016"/>
                  </a:lnTo>
                  <a:lnTo>
                    <a:pt x="0" y="4115"/>
                  </a:lnTo>
                  <a:lnTo>
                    <a:pt x="40" y="4373"/>
                  </a:lnTo>
                  <a:lnTo>
                    <a:pt x="119" y="4729"/>
                  </a:lnTo>
                  <a:lnTo>
                    <a:pt x="238" y="5164"/>
                  </a:lnTo>
                  <a:lnTo>
                    <a:pt x="396" y="5659"/>
                  </a:lnTo>
                  <a:lnTo>
                    <a:pt x="614" y="6193"/>
                  </a:lnTo>
                  <a:lnTo>
                    <a:pt x="851" y="6766"/>
                  </a:lnTo>
                  <a:lnTo>
                    <a:pt x="1128" y="7360"/>
                  </a:lnTo>
                  <a:lnTo>
                    <a:pt x="1445" y="7934"/>
                  </a:lnTo>
                  <a:lnTo>
                    <a:pt x="1781" y="8507"/>
                  </a:lnTo>
                  <a:lnTo>
                    <a:pt x="2137" y="9042"/>
                  </a:lnTo>
                  <a:lnTo>
                    <a:pt x="2335" y="9299"/>
                  </a:lnTo>
                  <a:lnTo>
                    <a:pt x="2533" y="9536"/>
                  </a:lnTo>
                  <a:lnTo>
                    <a:pt x="2750" y="9774"/>
                  </a:lnTo>
                  <a:lnTo>
                    <a:pt x="2948" y="9971"/>
                  </a:lnTo>
                  <a:lnTo>
                    <a:pt x="3166" y="10149"/>
                  </a:lnTo>
                  <a:lnTo>
                    <a:pt x="3384" y="10308"/>
                  </a:lnTo>
                  <a:lnTo>
                    <a:pt x="3621" y="10446"/>
                  </a:lnTo>
                  <a:lnTo>
                    <a:pt x="3858" y="10565"/>
                  </a:lnTo>
                  <a:lnTo>
                    <a:pt x="4096" y="10644"/>
                  </a:lnTo>
                  <a:lnTo>
                    <a:pt x="4333" y="10703"/>
                  </a:lnTo>
                  <a:lnTo>
                    <a:pt x="4571" y="10723"/>
                  </a:lnTo>
                  <a:lnTo>
                    <a:pt x="4828" y="10703"/>
                  </a:lnTo>
                  <a:lnTo>
                    <a:pt x="4946" y="10684"/>
                  </a:lnTo>
                  <a:lnTo>
                    <a:pt x="5085" y="10664"/>
                  </a:lnTo>
                  <a:lnTo>
                    <a:pt x="5342" y="10545"/>
                  </a:lnTo>
                  <a:lnTo>
                    <a:pt x="5619" y="10407"/>
                  </a:lnTo>
                  <a:lnTo>
                    <a:pt x="5896" y="10209"/>
                  </a:lnTo>
                  <a:lnTo>
                    <a:pt x="6173" y="9971"/>
                  </a:lnTo>
                  <a:lnTo>
                    <a:pt x="6470" y="9714"/>
                  </a:lnTo>
                  <a:lnTo>
                    <a:pt x="6747" y="9417"/>
                  </a:lnTo>
                  <a:lnTo>
                    <a:pt x="7044" y="9081"/>
                  </a:lnTo>
                  <a:lnTo>
                    <a:pt x="7340" y="8725"/>
                  </a:lnTo>
                  <a:lnTo>
                    <a:pt x="7637" y="8349"/>
                  </a:lnTo>
                  <a:lnTo>
                    <a:pt x="8211" y="7538"/>
                  </a:lnTo>
                  <a:lnTo>
                    <a:pt x="8784" y="6667"/>
                  </a:lnTo>
                  <a:lnTo>
                    <a:pt x="9338" y="5797"/>
                  </a:lnTo>
                  <a:lnTo>
                    <a:pt x="9853" y="4907"/>
                  </a:lnTo>
                  <a:lnTo>
                    <a:pt x="10328" y="4056"/>
                  </a:lnTo>
                  <a:lnTo>
                    <a:pt x="10763" y="3265"/>
                  </a:lnTo>
                  <a:lnTo>
                    <a:pt x="11139" y="2572"/>
                  </a:lnTo>
                  <a:lnTo>
                    <a:pt x="11653" y="1504"/>
                  </a:lnTo>
                  <a:lnTo>
                    <a:pt x="11851" y="1108"/>
                  </a:lnTo>
                  <a:lnTo>
                    <a:pt x="1121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5570000" y="1611100"/>
              <a:ext cx="92525" cy="87075"/>
            </a:xfrm>
            <a:custGeom>
              <a:avLst/>
              <a:gdLst/>
              <a:ahLst/>
              <a:cxnLst/>
              <a:rect l="l" t="t" r="r" b="b"/>
              <a:pathLst>
                <a:path w="3701" h="3483" extrusionOk="0">
                  <a:moveTo>
                    <a:pt x="2632" y="1"/>
                  </a:moveTo>
                  <a:lnTo>
                    <a:pt x="0" y="2276"/>
                  </a:lnTo>
                  <a:lnTo>
                    <a:pt x="950" y="3483"/>
                  </a:lnTo>
                  <a:lnTo>
                    <a:pt x="3700" y="3483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5653100" y="849425"/>
              <a:ext cx="476300" cy="743400"/>
            </a:xfrm>
            <a:custGeom>
              <a:avLst/>
              <a:gdLst/>
              <a:ahLst/>
              <a:cxnLst/>
              <a:rect l="l" t="t" r="r" b="b"/>
              <a:pathLst>
                <a:path w="19052" h="29736" extrusionOk="0">
                  <a:moveTo>
                    <a:pt x="11237" y="1"/>
                  </a:moveTo>
                  <a:lnTo>
                    <a:pt x="10209" y="21"/>
                  </a:lnTo>
                  <a:lnTo>
                    <a:pt x="9200" y="60"/>
                  </a:lnTo>
                  <a:lnTo>
                    <a:pt x="8210" y="139"/>
                  </a:lnTo>
                  <a:lnTo>
                    <a:pt x="7261" y="258"/>
                  </a:lnTo>
                  <a:lnTo>
                    <a:pt x="6311" y="377"/>
                  </a:lnTo>
                  <a:lnTo>
                    <a:pt x="5401" y="535"/>
                  </a:lnTo>
                  <a:lnTo>
                    <a:pt x="4511" y="713"/>
                  </a:lnTo>
                  <a:lnTo>
                    <a:pt x="3621" y="911"/>
                  </a:lnTo>
                  <a:lnTo>
                    <a:pt x="2790" y="1128"/>
                  </a:lnTo>
                  <a:lnTo>
                    <a:pt x="0" y="4591"/>
                  </a:lnTo>
                  <a:lnTo>
                    <a:pt x="8606" y="26511"/>
                  </a:lnTo>
                  <a:lnTo>
                    <a:pt x="9872" y="26511"/>
                  </a:lnTo>
                  <a:lnTo>
                    <a:pt x="10505" y="28944"/>
                  </a:lnTo>
                  <a:lnTo>
                    <a:pt x="16243" y="29736"/>
                  </a:lnTo>
                  <a:lnTo>
                    <a:pt x="16520" y="29419"/>
                  </a:lnTo>
                  <a:lnTo>
                    <a:pt x="16737" y="29123"/>
                  </a:lnTo>
                  <a:lnTo>
                    <a:pt x="16876" y="28865"/>
                  </a:lnTo>
                  <a:lnTo>
                    <a:pt x="16955" y="28628"/>
                  </a:lnTo>
                  <a:lnTo>
                    <a:pt x="16975" y="28430"/>
                  </a:lnTo>
                  <a:lnTo>
                    <a:pt x="16955" y="28252"/>
                  </a:lnTo>
                  <a:lnTo>
                    <a:pt x="16895" y="28094"/>
                  </a:lnTo>
                  <a:lnTo>
                    <a:pt x="16816" y="27975"/>
                  </a:lnTo>
                  <a:lnTo>
                    <a:pt x="16717" y="27856"/>
                  </a:lnTo>
                  <a:lnTo>
                    <a:pt x="16599" y="27757"/>
                  </a:lnTo>
                  <a:lnTo>
                    <a:pt x="16480" y="27698"/>
                  </a:lnTo>
                  <a:lnTo>
                    <a:pt x="16361" y="27639"/>
                  </a:lnTo>
                  <a:lnTo>
                    <a:pt x="16183" y="27579"/>
                  </a:lnTo>
                  <a:lnTo>
                    <a:pt x="16104" y="27560"/>
                  </a:lnTo>
                  <a:lnTo>
                    <a:pt x="16599" y="27382"/>
                  </a:lnTo>
                  <a:lnTo>
                    <a:pt x="17113" y="27204"/>
                  </a:lnTo>
                  <a:lnTo>
                    <a:pt x="17667" y="26946"/>
                  </a:lnTo>
                  <a:lnTo>
                    <a:pt x="17924" y="26808"/>
                  </a:lnTo>
                  <a:lnTo>
                    <a:pt x="18181" y="26669"/>
                  </a:lnTo>
                  <a:lnTo>
                    <a:pt x="18399" y="26511"/>
                  </a:lnTo>
                  <a:lnTo>
                    <a:pt x="18577" y="26353"/>
                  </a:lnTo>
                  <a:lnTo>
                    <a:pt x="18656" y="26274"/>
                  </a:lnTo>
                  <a:lnTo>
                    <a:pt x="18696" y="26175"/>
                  </a:lnTo>
                  <a:lnTo>
                    <a:pt x="18735" y="26096"/>
                  </a:lnTo>
                  <a:lnTo>
                    <a:pt x="18775" y="26016"/>
                  </a:lnTo>
                  <a:lnTo>
                    <a:pt x="18775" y="25918"/>
                  </a:lnTo>
                  <a:lnTo>
                    <a:pt x="18755" y="25838"/>
                  </a:lnTo>
                  <a:lnTo>
                    <a:pt x="18735" y="25759"/>
                  </a:lnTo>
                  <a:lnTo>
                    <a:pt x="18676" y="25660"/>
                  </a:lnTo>
                  <a:lnTo>
                    <a:pt x="18597" y="25581"/>
                  </a:lnTo>
                  <a:lnTo>
                    <a:pt x="18498" y="25522"/>
                  </a:lnTo>
                  <a:lnTo>
                    <a:pt x="18399" y="25463"/>
                  </a:lnTo>
                  <a:lnTo>
                    <a:pt x="18280" y="25403"/>
                  </a:lnTo>
                  <a:lnTo>
                    <a:pt x="18023" y="25324"/>
                  </a:lnTo>
                  <a:lnTo>
                    <a:pt x="17726" y="25265"/>
                  </a:lnTo>
                  <a:lnTo>
                    <a:pt x="17390" y="25245"/>
                  </a:lnTo>
                  <a:lnTo>
                    <a:pt x="17054" y="25245"/>
                  </a:lnTo>
                  <a:lnTo>
                    <a:pt x="16678" y="25265"/>
                  </a:lnTo>
                  <a:lnTo>
                    <a:pt x="16322" y="25284"/>
                  </a:lnTo>
                  <a:lnTo>
                    <a:pt x="15629" y="25383"/>
                  </a:lnTo>
                  <a:lnTo>
                    <a:pt x="15036" y="25482"/>
                  </a:lnTo>
                  <a:lnTo>
                    <a:pt x="14403" y="25621"/>
                  </a:lnTo>
                  <a:lnTo>
                    <a:pt x="14403" y="25621"/>
                  </a:lnTo>
                  <a:lnTo>
                    <a:pt x="14680" y="25383"/>
                  </a:lnTo>
                  <a:lnTo>
                    <a:pt x="14937" y="25166"/>
                  </a:lnTo>
                  <a:lnTo>
                    <a:pt x="15194" y="24909"/>
                  </a:lnTo>
                  <a:lnTo>
                    <a:pt x="15431" y="24632"/>
                  </a:lnTo>
                  <a:lnTo>
                    <a:pt x="15530" y="24493"/>
                  </a:lnTo>
                  <a:lnTo>
                    <a:pt x="15610" y="24374"/>
                  </a:lnTo>
                  <a:lnTo>
                    <a:pt x="15669" y="24256"/>
                  </a:lnTo>
                  <a:lnTo>
                    <a:pt x="15708" y="24137"/>
                  </a:lnTo>
                  <a:lnTo>
                    <a:pt x="15708" y="24038"/>
                  </a:lnTo>
                  <a:lnTo>
                    <a:pt x="15669" y="23959"/>
                  </a:lnTo>
                  <a:lnTo>
                    <a:pt x="15590" y="23900"/>
                  </a:lnTo>
                  <a:lnTo>
                    <a:pt x="15471" y="23880"/>
                  </a:lnTo>
                  <a:lnTo>
                    <a:pt x="15352" y="23880"/>
                  </a:lnTo>
                  <a:lnTo>
                    <a:pt x="15214" y="23900"/>
                  </a:lnTo>
                  <a:lnTo>
                    <a:pt x="15056" y="23959"/>
                  </a:lnTo>
                  <a:lnTo>
                    <a:pt x="14878" y="24018"/>
                  </a:lnTo>
                  <a:lnTo>
                    <a:pt x="14541" y="24157"/>
                  </a:lnTo>
                  <a:lnTo>
                    <a:pt x="14205" y="24335"/>
                  </a:lnTo>
                  <a:lnTo>
                    <a:pt x="13928" y="24493"/>
                  </a:lnTo>
                  <a:lnTo>
                    <a:pt x="13671" y="24651"/>
                  </a:lnTo>
                  <a:lnTo>
                    <a:pt x="15748" y="15432"/>
                  </a:lnTo>
                  <a:lnTo>
                    <a:pt x="14205" y="12583"/>
                  </a:lnTo>
                  <a:lnTo>
                    <a:pt x="16658" y="11357"/>
                  </a:lnTo>
                  <a:lnTo>
                    <a:pt x="19052" y="673"/>
                  </a:lnTo>
                  <a:lnTo>
                    <a:pt x="17865" y="476"/>
                  </a:lnTo>
                  <a:lnTo>
                    <a:pt x="16717" y="317"/>
                  </a:lnTo>
                  <a:lnTo>
                    <a:pt x="15570" y="199"/>
                  </a:lnTo>
                  <a:lnTo>
                    <a:pt x="14442" y="100"/>
                  </a:lnTo>
                  <a:lnTo>
                    <a:pt x="13354" y="40"/>
                  </a:lnTo>
                  <a:lnTo>
                    <a:pt x="1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5740150" y="889000"/>
              <a:ext cx="214175" cy="239400"/>
            </a:xfrm>
            <a:custGeom>
              <a:avLst/>
              <a:gdLst/>
              <a:ahLst/>
              <a:cxnLst/>
              <a:rect l="l" t="t" r="r" b="b"/>
              <a:pathLst>
                <a:path w="8567" h="9576" extrusionOk="0">
                  <a:moveTo>
                    <a:pt x="0" y="0"/>
                  </a:moveTo>
                  <a:lnTo>
                    <a:pt x="0" y="258"/>
                  </a:lnTo>
                  <a:lnTo>
                    <a:pt x="0" y="535"/>
                  </a:lnTo>
                  <a:lnTo>
                    <a:pt x="40" y="911"/>
                  </a:lnTo>
                  <a:lnTo>
                    <a:pt x="119" y="1385"/>
                  </a:lnTo>
                  <a:lnTo>
                    <a:pt x="178" y="1643"/>
                  </a:lnTo>
                  <a:lnTo>
                    <a:pt x="257" y="1920"/>
                  </a:lnTo>
                  <a:lnTo>
                    <a:pt x="356" y="2216"/>
                  </a:lnTo>
                  <a:lnTo>
                    <a:pt x="475" y="2533"/>
                  </a:lnTo>
                  <a:lnTo>
                    <a:pt x="613" y="2869"/>
                  </a:lnTo>
                  <a:lnTo>
                    <a:pt x="791" y="3205"/>
                  </a:lnTo>
                  <a:lnTo>
                    <a:pt x="989" y="3562"/>
                  </a:lnTo>
                  <a:lnTo>
                    <a:pt x="1207" y="3918"/>
                  </a:lnTo>
                  <a:lnTo>
                    <a:pt x="1464" y="4294"/>
                  </a:lnTo>
                  <a:lnTo>
                    <a:pt x="1761" y="4669"/>
                  </a:lnTo>
                  <a:lnTo>
                    <a:pt x="2077" y="5065"/>
                  </a:lnTo>
                  <a:lnTo>
                    <a:pt x="2433" y="5461"/>
                  </a:lnTo>
                  <a:lnTo>
                    <a:pt x="2829" y="5876"/>
                  </a:lnTo>
                  <a:lnTo>
                    <a:pt x="3284" y="6272"/>
                  </a:lnTo>
                  <a:lnTo>
                    <a:pt x="3759" y="6687"/>
                  </a:lnTo>
                  <a:lnTo>
                    <a:pt x="4293" y="7103"/>
                  </a:lnTo>
                  <a:lnTo>
                    <a:pt x="4867" y="7518"/>
                  </a:lnTo>
                  <a:lnTo>
                    <a:pt x="5480" y="7934"/>
                  </a:lnTo>
                  <a:lnTo>
                    <a:pt x="6153" y="8349"/>
                  </a:lnTo>
                  <a:lnTo>
                    <a:pt x="6885" y="8765"/>
                  </a:lnTo>
                  <a:lnTo>
                    <a:pt x="7656" y="9160"/>
                  </a:lnTo>
                  <a:lnTo>
                    <a:pt x="8507" y="9576"/>
                  </a:lnTo>
                  <a:lnTo>
                    <a:pt x="8566" y="9418"/>
                  </a:lnTo>
                  <a:lnTo>
                    <a:pt x="7755" y="9022"/>
                  </a:lnTo>
                  <a:lnTo>
                    <a:pt x="6984" y="8606"/>
                  </a:lnTo>
                  <a:lnTo>
                    <a:pt x="6272" y="8211"/>
                  </a:lnTo>
                  <a:lnTo>
                    <a:pt x="5599" y="7795"/>
                  </a:lnTo>
                  <a:lnTo>
                    <a:pt x="4986" y="7380"/>
                  </a:lnTo>
                  <a:lnTo>
                    <a:pt x="4412" y="6984"/>
                  </a:lnTo>
                  <a:lnTo>
                    <a:pt x="3897" y="6569"/>
                  </a:lnTo>
                  <a:lnTo>
                    <a:pt x="3423" y="6173"/>
                  </a:lnTo>
                  <a:lnTo>
                    <a:pt x="2987" y="5777"/>
                  </a:lnTo>
                  <a:lnTo>
                    <a:pt x="2592" y="5382"/>
                  </a:lnTo>
                  <a:lnTo>
                    <a:pt x="2236" y="4986"/>
                  </a:lnTo>
                  <a:lnTo>
                    <a:pt x="1919" y="4610"/>
                  </a:lnTo>
                  <a:lnTo>
                    <a:pt x="1642" y="4234"/>
                  </a:lnTo>
                  <a:lnTo>
                    <a:pt x="1385" y="3858"/>
                  </a:lnTo>
                  <a:lnTo>
                    <a:pt x="1148" y="3502"/>
                  </a:lnTo>
                  <a:lnTo>
                    <a:pt x="970" y="3166"/>
                  </a:lnTo>
                  <a:lnTo>
                    <a:pt x="791" y="2830"/>
                  </a:lnTo>
                  <a:lnTo>
                    <a:pt x="653" y="2513"/>
                  </a:lnTo>
                  <a:lnTo>
                    <a:pt x="534" y="2196"/>
                  </a:lnTo>
                  <a:lnTo>
                    <a:pt x="435" y="1900"/>
                  </a:lnTo>
                  <a:lnTo>
                    <a:pt x="356" y="1643"/>
                  </a:lnTo>
                  <a:lnTo>
                    <a:pt x="297" y="1385"/>
                  </a:lnTo>
                  <a:lnTo>
                    <a:pt x="218" y="930"/>
                  </a:lnTo>
                  <a:lnTo>
                    <a:pt x="178" y="554"/>
                  </a:lnTo>
                  <a:lnTo>
                    <a:pt x="158" y="277"/>
                  </a:lnTo>
                  <a:lnTo>
                    <a:pt x="178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5761900" y="918175"/>
              <a:ext cx="311125" cy="139000"/>
            </a:xfrm>
            <a:custGeom>
              <a:avLst/>
              <a:gdLst/>
              <a:ahLst/>
              <a:cxnLst/>
              <a:rect l="l" t="t" r="r" b="b"/>
              <a:pathLst>
                <a:path w="12445" h="5560" extrusionOk="0">
                  <a:moveTo>
                    <a:pt x="218" y="1"/>
                  </a:moveTo>
                  <a:lnTo>
                    <a:pt x="1" y="119"/>
                  </a:lnTo>
                  <a:lnTo>
                    <a:pt x="159" y="357"/>
                  </a:lnTo>
                  <a:lnTo>
                    <a:pt x="357" y="634"/>
                  </a:lnTo>
                  <a:lnTo>
                    <a:pt x="614" y="990"/>
                  </a:lnTo>
                  <a:lnTo>
                    <a:pt x="950" y="1405"/>
                  </a:lnTo>
                  <a:lnTo>
                    <a:pt x="1366" y="1860"/>
                  </a:lnTo>
                  <a:lnTo>
                    <a:pt x="1880" y="2355"/>
                  </a:lnTo>
                  <a:lnTo>
                    <a:pt x="2157" y="2612"/>
                  </a:lnTo>
                  <a:lnTo>
                    <a:pt x="2474" y="2869"/>
                  </a:lnTo>
                  <a:lnTo>
                    <a:pt x="2810" y="3107"/>
                  </a:lnTo>
                  <a:lnTo>
                    <a:pt x="3166" y="3364"/>
                  </a:lnTo>
                  <a:lnTo>
                    <a:pt x="3542" y="3621"/>
                  </a:lnTo>
                  <a:lnTo>
                    <a:pt x="3938" y="3859"/>
                  </a:lnTo>
                  <a:lnTo>
                    <a:pt x="4353" y="4096"/>
                  </a:lnTo>
                  <a:lnTo>
                    <a:pt x="4808" y="4314"/>
                  </a:lnTo>
                  <a:lnTo>
                    <a:pt x="5283" y="4531"/>
                  </a:lnTo>
                  <a:lnTo>
                    <a:pt x="5777" y="4729"/>
                  </a:lnTo>
                  <a:lnTo>
                    <a:pt x="6292" y="4907"/>
                  </a:lnTo>
                  <a:lnTo>
                    <a:pt x="6846" y="5065"/>
                  </a:lnTo>
                  <a:lnTo>
                    <a:pt x="7419" y="5204"/>
                  </a:lnTo>
                  <a:lnTo>
                    <a:pt x="8013" y="5323"/>
                  </a:lnTo>
                  <a:lnTo>
                    <a:pt x="8646" y="5421"/>
                  </a:lnTo>
                  <a:lnTo>
                    <a:pt x="9299" y="5501"/>
                  </a:lnTo>
                  <a:lnTo>
                    <a:pt x="9972" y="5540"/>
                  </a:lnTo>
                  <a:lnTo>
                    <a:pt x="10684" y="5560"/>
                  </a:lnTo>
                  <a:lnTo>
                    <a:pt x="11554" y="5540"/>
                  </a:lnTo>
                  <a:lnTo>
                    <a:pt x="12445" y="5481"/>
                  </a:lnTo>
                  <a:lnTo>
                    <a:pt x="12425" y="5243"/>
                  </a:lnTo>
                  <a:lnTo>
                    <a:pt x="11614" y="5303"/>
                  </a:lnTo>
                  <a:lnTo>
                    <a:pt x="10842" y="5323"/>
                  </a:lnTo>
                  <a:lnTo>
                    <a:pt x="10090" y="5323"/>
                  </a:lnTo>
                  <a:lnTo>
                    <a:pt x="9358" y="5283"/>
                  </a:lnTo>
                  <a:lnTo>
                    <a:pt x="8686" y="5204"/>
                  </a:lnTo>
                  <a:lnTo>
                    <a:pt x="8013" y="5085"/>
                  </a:lnTo>
                  <a:lnTo>
                    <a:pt x="7400" y="4966"/>
                  </a:lnTo>
                  <a:lnTo>
                    <a:pt x="6786" y="4808"/>
                  </a:lnTo>
                  <a:lnTo>
                    <a:pt x="6232" y="4630"/>
                  </a:lnTo>
                  <a:lnTo>
                    <a:pt x="5679" y="4432"/>
                  </a:lnTo>
                  <a:lnTo>
                    <a:pt x="5164" y="4215"/>
                  </a:lnTo>
                  <a:lnTo>
                    <a:pt x="4689" y="3997"/>
                  </a:lnTo>
                  <a:lnTo>
                    <a:pt x="4234" y="3760"/>
                  </a:lnTo>
                  <a:lnTo>
                    <a:pt x="3799" y="3502"/>
                  </a:lnTo>
                  <a:lnTo>
                    <a:pt x="3403" y="3245"/>
                  </a:lnTo>
                  <a:lnTo>
                    <a:pt x="3027" y="2988"/>
                  </a:lnTo>
                  <a:lnTo>
                    <a:pt x="2671" y="2711"/>
                  </a:lnTo>
                  <a:lnTo>
                    <a:pt x="2335" y="2454"/>
                  </a:lnTo>
                  <a:lnTo>
                    <a:pt x="2038" y="2177"/>
                  </a:lnTo>
                  <a:lnTo>
                    <a:pt x="1761" y="1920"/>
                  </a:lnTo>
                  <a:lnTo>
                    <a:pt x="1287" y="1425"/>
                  </a:lnTo>
                  <a:lnTo>
                    <a:pt x="891" y="970"/>
                  </a:lnTo>
                  <a:lnTo>
                    <a:pt x="594" y="594"/>
                  </a:lnTo>
                  <a:lnTo>
                    <a:pt x="396" y="27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5794550" y="871700"/>
              <a:ext cx="226050" cy="166200"/>
            </a:xfrm>
            <a:custGeom>
              <a:avLst/>
              <a:gdLst/>
              <a:ahLst/>
              <a:cxnLst/>
              <a:rect l="l" t="t" r="r" b="b"/>
              <a:pathLst>
                <a:path w="9042" h="6648" extrusionOk="0">
                  <a:moveTo>
                    <a:pt x="0" y="0"/>
                  </a:moveTo>
                  <a:lnTo>
                    <a:pt x="0" y="79"/>
                  </a:lnTo>
                  <a:lnTo>
                    <a:pt x="0" y="237"/>
                  </a:lnTo>
                  <a:lnTo>
                    <a:pt x="40" y="495"/>
                  </a:lnTo>
                  <a:lnTo>
                    <a:pt x="99" y="791"/>
                  </a:lnTo>
                  <a:lnTo>
                    <a:pt x="218" y="1167"/>
                  </a:lnTo>
                  <a:lnTo>
                    <a:pt x="297" y="1365"/>
                  </a:lnTo>
                  <a:lnTo>
                    <a:pt x="396" y="1583"/>
                  </a:lnTo>
                  <a:lnTo>
                    <a:pt x="515" y="1820"/>
                  </a:lnTo>
                  <a:lnTo>
                    <a:pt x="653" y="2058"/>
                  </a:lnTo>
                  <a:lnTo>
                    <a:pt x="831" y="2295"/>
                  </a:lnTo>
                  <a:lnTo>
                    <a:pt x="1009" y="2552"/>
                  </a:lnTo>
                  <a:lnTo>
                    <a:pt x="1227" y="2809"/>
                  </a:lnTo>
                  <a:lnTo>
                    <a:pt x="1484" y="3067"/>
                  </a:lnTo>
                  <a:lnTo>
                    <a:pt x="1761" y="3324"/>
                  </a:lnTo>
                  <a:lnTo>
                    <a:pt x="2078" y="3601"/>
                  </a:lnTo>
                  <a:lnTo>
                    <a:pt x="2414" y="3878"/>
                  </a:lnTo>
                  <a:lnTo>
                    <a:pt x="2790" y="4135"/>
                  </a:lnTo>
                  <a:lnTo>
                    <a:pt x="3225" y="4412"/>
                  </a:lnTo>
                  <a:lnTo>
                    <a:pt x="3680" y="4669"/>
                  </a:lnTo>
                  <a:lnTo>
                    <a:pt x="4175" y="4946"/>
                  </a:lnTo>
                  <a:lnTo>
                    <a:pt x="4729" y="5203"/>
                  </a:lnTo>
                  <a:lnTo>
                    <a:pt x="5302" y="5460"/>
                  </a:lnTo>
                  <a:lnTo>
                    <a:pt x="5955" y="5718"/>
                  </a:lnTo>
                  <a:lnTo>
                    <a:pt x="6628" y="5955"/>
                  </a:lnTo>
                  <a:lnTo>
                    <a:pt x="7360" y="6192"/>
                  </a:lnTo>
                  <a:lnTo>
                    <a:pt x="8151" y="6430"/>
                  </a:lnTo>
                  <a:lnTo>
                    <a:pt x="9002" y="6647"/>
                  </a:lnTo>
                  <a:lnTo>
                    <a:pt x="9041" y="6469"/>
                  </a:lnTo>
                  <a:lnTo>
                    <a:pt x="8211" y="6252"/>
                  </a:lnTo>
                  <a:lnTo>
                    <a:pt x="7439" y="6034"/>
                  </a:lnTo>
                  <a:lnTo>
                    <a:pt x="6707" y="5797"/>
                  </a:lnTo>
                  <a:lnTo>
                    <a:pt x="6034" y="5559"/>
                  </a:lnTo>
                  <a:lnTo>
                    <a:pt x="5421" y="5302"/>
                  </a:lnTo>
                  <a:lnTo>
                    <a:pt x="4847" y="5065"/>
                  </a:lnTo>
                  <a:lnTo>
                    <a:pt x="4313" y="4788"/>
                  </a:lnTo>
                  <a:lnTo>
                    <a:pt x="3819" y="4531"/>
                  </a:lnTo>
                  <a:lnTo>
                    <a:pt x="3364" y="4273"/>
                  </a:lnTo>
                  <a:lnTo>
                    <a:pt x="2948" y="3996"/>
                  </a:lnTo>
                  <a:lnTo>
                    <a:pt x="2572" y="3739"/>
                  </a:lnTo>
                  <a:lnTo>
                    <a:pt x="2236" y="3462"/>
                  </a:lnTo>
                  <a:lnTo>
                    <a:pt x="1919" y="3205"/>
                  </a:lnTo>
                  <a:lnTo>
                    <a:pt x="1642" y="2948"/>
                  </a:lnTo>
                  <a:lnTo>
                    <a:pt x="1405" y="2691"/>
                  </a:lnTo>
                  <a:lnTo>
                    <a:pt x="1187" y="2433"/>
                  </a:lnTo>
                  <a:lnTo>
                    <a:pt x="1009" y="2176"/>
                  </a:lnTo>
                  <a:lnTo>
                    <a:pt x="831" y="1939"/>
                  </a:lnTo>
                  <a:lnTo>
                    <a:pt x="693" y="1721"/>
                  </a:lnTo>
                  <a:lnTo>
                    <a:pt x="574" y="1504"/>
                  </a:lnTo>
                  <a:lnTo>
                    <a:pt x="475" y="1286"/>
                  </a:lnTo>
                  <a:lnTo>
                    <a:pt x="396" y="1088"/>
                  </a:lnTo>
                  <a:lnTo>
                    <a:pt x="277" y="732"/>
                  </a:lnTo>
                  <a:lnTo>
                    <a:pt x="218" y="435"/>
                  </a:lnTo>
                  <a:lnTo>
                    <a:pt x="178" y="218"/>
                  </a:lnTo>
                  <a:lnTo>
                    <a:pt x="178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5631325" y="1372225"/>
              <a:ext cx="238925" cy="213200"/>
            </a:xfrm>
            <a:custGeom>
              <a:avLst/>
              <a:gdLst/>
              <a:ahLst/>
              <a:cxnLst/>
              <a:rect l="l" t="t" r="r" b="b"/>
              <a:pathLst>
                <a:path w="9557" h="8528" extrusionOk="0">
                  <a:moveTo>
                    <a:pt x="1" y="0"/>
                  </a:moveTo>
                  <a:lnTo>
                    <a:pt x="4452" y="6311"/>
                  </a:lnTo>
                  <a:lnTo>
                    <a:pt x="4215" y="6292"/>
                  </a:lnTo>
                  <a:lnTo>
                    <a:pt x="3720" y="6331"/>
                  </a:lnTo>
                  <a:lnTo>
                    <a:pt x="3483" y="6351"/>
                  </a:lnTo>
                  <a:lnTo>
                    <a:pt x="3265" y="6410"/>
                  </a:lnTo>
                  <a:lnTo>
                    <a:pt x="3186" y="6450"/>
                  </a:lnTo>
                  <a:lnTo>
                    <a:pt x="3146" y="6489"/>
                  </a:lnTo>
                  <a:lnTo>
                    <a:pt x="3127" y="6529"/>
                  </a:lnTo>
                  <a:lnTo>
                    <a:pt x="3146" y="6588"/>
                  </a:lnTo>
                  <a:lnTo>
                    <a:pt x="3206" y="6667"/>
                  </a:lnTo>
                  <a:lnTo>
                    <a:pt x="3324" y="6727"/>
                  </a:lnTo>
                  <a:lnTo>
                    <a:pt x="3483" y="6786"/>
                  </a:lnTo>
                  <a:lnTo>
                    <a:pt x="3680" y="6845"/>
                  </a:lnTo>
                  <a:lnTo>
                    <a:pt x="4155" y="6964"/>
                  </a:lnTo>
                  <a:lnTo>
                    <a:pt x="4670" y="7063"/>
                  </a:lnTo>
                  <a:lnTo>
                    <a:pt x="5619" y="7221"/>
                  </a:lnTo>
                  <a:lnTo>
                    <a:pt x="6055" y="7281"/>
                  </a:lnTo>
                  <a:lnTo>
                    <a:pt x="5698" y="7360"/>
                  </a:lnTo>
                  <a:lnTo>
                    <a:pt x="5323" y="7439"/>
                  </a:lnTo>
                  <a:lnTo>
                    <a:pt x="4907" y="7577"/>
                  </a:lnTo>
                  <a:lnTo>
                    <a:pt x="4492" y="7736"/>
                  </a:lnTo>
                  <a:lnTo>
                    <a:pt x="4294" y="7815"/>
                  </a:lnTo>
                  <a:lnTo>
                    <a:pt x="4135" y="7914"/>
                  </a:lnTo>
                  <a:lnTo>
                    <a:pt x="3997" y="8013"/>
                  </a:lnTo>
                  <a:lnTo>
                    <a:pt x="3898" y="8112"/>
                  </a:lnTo>
                  <a:lnTo>
                    <a:pt x="3839" y="8230"/>
                  </a:lnTo>
                  <a:lnTo>
                    <a:pt x="3819" y="8290"/>
                  </a:lnTo>
                  <a:lnTo>
                    <a:pt x="3819" y="8349"/>
                  </a:lnTo>
                  <a:lnTo>
                    <a:pt x="3859" y="8389"/>
                  </a:lnTo>
                  <a:lnTo>
                    <a:pt x="3898" y="8448"/>
                  </a:lnTo>
                  <a:lnTo>
                    <a:pt x="3997" y="8468"/>
                  </a:lnTo>
                  <a:lnTo>
                    <a:pt x="4096" y="8507"/>
                  </a:lnTo>
                  <a:lnTo>
                    <a:pt x="4393" y="8527"/>
                  </a:lnTo>
                  <a:lnTo>
                    <a:pt x="4769" y="8527"/>
                  </a:lnTo>
                  <a:lnTo>
                    <a:pt x="5204" y="8488"/>
                  </a:lnTo>
                  <a:lnTo>
                    <a:pt x="5679" y="8448"/>
                  </a:lnTo>
                  <a:lnTo>
                    <a:pt x="6727" y="8309"/>
                  </a:lnTo>
                  <a:lnTo>
                    <a:pt x="7756" y="8151"/>
                  </a:lnTo>
                  <a:lnTo>
                    <a:pt x="8666" y="7973"/>
                  </a:lnTo>
                  <a:lnTo>
                    <a:pt x="9556" y="7815"/>
                  </a:lnTo>
                  <a:lnTo>
                    <a:pt x="7321" y="13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5313300" y="877625"/>
              <a:ext cx="780500" cy="616300"/>
            </a:xfrm>
            <a:custGeom>
              <a:avLst/>
              <a:gdLst/>
              <a:ahLst/>
              <a:cxnLst/>
              <a:rect l="l" t="t" r="r" b="b"/>
              <a:pathLst>
                <a:path w="31220" h="24652" extrusionOk="0">
                  <a:moveTo>
                    <a:pt x="16382" y="0"/>
                  </a:moveTo>
                  <a:lnTo>
                    <a:pt x="15491" y="238"/>
                  </a:lnTo>
                  <a:lnTo>
                    <a:pt x="14621" y="515"/>
                  </a:lnTo>
                  <a:lnTo>
                    <a:pt x="13790" y="812"/>
                  </a:lnTo>
                  <a:lnTo>
                    <a:pt x="12979" y="1128"/>
                  </a:lnTo>
                  <a:lnTo>
                    <a:pt x="12207" y="1464"/>
                  </a:lnTo>
                  <a:lnTo>
                    <a:pt x="11456" y="1821"/>
                  </a:lnTo>
                  <a:lnTo>
                    <a:pt x="10704" y="2177"/>
                  </a:lnTo>
                  <a:lnTo>
                    <a:pt x="10011" y="2553"/>
                  </a:lnTo>
                  <a:lnTo>
                    <a:pt x="9319" y="2948"/>
                  </a:lnTo>
                  <a:lnTo>
                    <a:pt x="8666" y="3344"/>
                  </a:lnTo>
                  <a:lnTo>
                    <a:pt x="8033" y="3759"/>
                  </a:lnTo>
                  <a:lnTo>
                    <a:pt x="7420" y="4195"/>
                  </a:lnTo>
                  <a:lnTo>
                    <a:pt x="6826" y="4610"/>
                  </a:lnTo>
                  <a:lnTo>
                    <a:pt x="6272" y="5065"/>
                  </a:lnTo>
                  <a:lnTo>
                    <a:pt x="5738" y="5500"/>
                  </a:lnTo>
                  <a:lnTo>
                    <a:pt x="5224" y="5955"/>
                  </a:lnTo>
                  <a:lnTo>
                    <a:pt x="4729" y="6410"/>
                  </a:lnTo>
                  <a:lnTo>
                    <a:pt x="4274" y="6865"/>
                  </a:lnTo>
                  <a:lnTo>
                    <a:pt x="3819" y="7320"/>
                  </a:lnTo>
                  <a:lnTo>
                    <a:pt x="3404" y="7775"/>
                  </a:lnTo>
                  <a:lnTo>
                    <a:pt x="3028" y="8231"/>
                  </a:lnTo>
                  <a:lnTo>
                    <a:pt x="2652" y="8686"/>
                  </a:lnTo>
                  <a:lnTo>
                    <a:pt x="2315" y="9121"/>
                  </a:lnTo>
                  <a:lnTo>
                    <a:pt x="1999" y="9576"/>
                  </a:lnTo>
                  <a:lnTo>
                    <a:pt x="1702" y="10011"/>
                  </a:lnTo>
                  <a:lnTo>
                    <a:pt x="1425" y="10446"/>
                  </a:lnTo>
                  <a:lnTo>
                    <a:pt x="1168" y="10862"/>
                  </a:lnTo>
                  <a:lnTo>
                    <a:pt x="950" y="11277"/>
                  </a:lnTo>
                  <a:lnTo>
                    <a:pt x="753" y="11673"/>
                  </a:lnTo>
                  <a:lnTo>
                    <a:pt x="574" y="12069"/>
                  </a:lnTo>
                  <a:lnTo>
                    <a:pt x="416" y="12444"/>
                  </a:lnTo>
                  <a:lnTo>
                    <a:pt x="297" y="12801"/>
                  </a:lnTo>
                  <a:lnTo>
                    <a:pt x="218" y="13058"/>
                  </a:lnTo>
                  <a:lnTo>
                    <a:pt x="139" y="13315"/>
                  </a:lnTo>
                  <a:lnTo>
                    <a:pt x="100" y="13572"/>
                  </a:lnTo>
                  <a:lnTo>
                    <a:pt x="60" y="13810"/>
                  </a:lnTo>
                  <a:lnTo>
                    <a:pt x="21" y="14067"/>
                  </a:lnTo>
                  <a:lnTo>
                    <a:pt x="1" y="14304"/>
                  </a:lnTo>
                  <a:lnTo>
                    <a:pt x="1" y="14799"/>
                  </a:lnTo>
                  <a:lnTo>
                    <a:pt x="60" y="15254"/>
                  </a:lnTo>
                  <a:lnTo>
                    <a:pt x="139" y="15729"/>
                  </a:lnTo>
                  <a:lnTo>
                    <a:pt x="278" y="16164"/>
                  </a:lnTo>
                  <a:lnTo>
                    <a:pt x="456" y="16599"/>
                  </a:lnTo>
                  <a:lnTo>
                    <a:pt x="673" y="17034"/>
                  </a:lnTo>
                  <a:lnTo>
                    <a:pt x="931" y="17450"/>
                  </a:lnTo>
                  <a:lnTo>
                    <a:pt x="1208" y="17845"/>
                  </a:lnTo>
                  <a:lnTo>
                    <a:pt x="1524" y="18221"/>
                  </a:lnTo>
                  <a:lnTo>
                    <a:pt x="1880" y="18577"/>
                  </a:lnTo>
                  <a:lnTo>
                    <a:pt x="2256" y="18934"/>
                  </a:lnTo>
                  <a:lnTo>
                    <a:pt x="2672" y="19270"/>
                  </a:lnTo>
                  <a:lnTo>
                    <a:pt x="3107" y="19606"/>
                  </a:lnTo>
                  <a:lnTo>
                    <a:pt x="3582" y="19903"/>
                  </a:lnTo>
                  <a:lnTo>
                    <a:pt x="4056" y="20200"/>
                  </a:lnTo>
                  <a:lnTo>
                    <a:pt x="4571" y="20457"/>
                  </a:lnTo>
                  <a:lnTo>
                    <a:pt x="5105" y="20714"/>
                  </a:lnTo>
                  <a:lnTo>
                    <a:pt x="5659" y="20951"/>
                  </a:lnTo>
                  <a:lnTo>
                    <a:pt x="6213" y="21169"/>
                  </a:lnTo>
                  <a:lnTo>
                    <a:pt x="6787" y="21367"/>
                  </a:lnTo>
                  <a:lnTo>
                    <a:pt x="7380" y="21565"/>
                  </a:lnTo>
                  <a:lnTo>
                    <a:pt x="7993" y="21723"/>
                  </a:lnTo>
                  <a:lnTo>
                    <a:pt x="8607" y="21862"/>
                  </a:lnTo>
                  <a:lnTo>
                    <a:pt x="9220" y="21980"/>
                  </a:lnTo>
                  <a:lnTo>
                    <a:pt x="9833" y="22079"/>
                  </a:lnTo>
                  <a:lnTo>
                    <a:pt x="10466" y="22158"/>
                  </a:lnTo>
                  <a:lnTo>
                    <a:pt x="11099" y="22218"/>
                  </a:lnTo>
                  <a:lnTo>
                    <a:pt x="11732" y="22237"/>
                  </a:lnTo>
                  <a:lnTo>
                    <a:pt x="12366" y="22257"/>
                  </a:lnTo>
                  <a:lnTo>
                    <a:pt x="12999" y="22257"/>
                  </a:lnTo>
                  <a:lnTo>
                    <a:pt x="13592" y="22277"/>
                  </a:lnTo>
                  <a:lnTo>
                    <a:pt x="14166" y="22317"/>
                  </a:lnTo>
                  <a:lnTo>
                    <a:pt x="14700" y="22356"/>
                  </a:lnTo>
                  <a:lnTo>
                    <a:pt x="15234" y="22415"/>
                  </a:lnTo>
                  <a:lnTo>
                    <a:pt x="15729" y="22475"/>
                  </a:lnTo>
                  <a:lnTo>
                    <a:pt x="16659" y="22633"/>
                  </a:lnTo>
                  <a:lnTo>
                    <a:pt x="17509" y="22811"/>
                  </a:lnTo>
                  <a:lnTo>
                    <a:pt x="18261" y="23009"/>
                  </a:lnTo>
                  <a:lnTo>
                    <a:pt x="18934" y="23227"/>
                  </a:lnTo>
                  <a:lnTo>
                    <a:pt x="19527" y="23464"/>
                  </a:lnTo>
                  <a:lnTo>
                    <a:pt x="20042" y="23682"/>
                  </a:lnTo>
                  <a:lnTo>
                    <a:pt x="20477" y="23899"/>
                  </a:lnTo>
                  <a:lnTo>
                    <a:pt x="20833" y="24097"/>
                  </a:lnTo>
                  <a:lnTo>
                    <a:pt x="21130" y="24275"/>
                  </a:lnTo>
                  <a:lnTo>
                    <a:pt x="21347" y="24433"/>
                  </a:lnTo>
                  <a:lnTo>
                    <a:pt x="21506" y="24552"/>
                  </a:lnTo>
                  <a:lnTo>
                    <a:pt x="21624" y="24651"/>
                  </a:lnTo>
                  <a:lnTo>
                    <a:pt x="23148" y="24156"/>
                  </a:lnTo>
                  <a:lnTo>
                    <a:pt x="24355" y="23761"/>
                  </a:lnTo>
                  <a:lnTo>
                    <a:pt x="22277" y="16619"/>
                  </a:lnTo>
                  <a:lnTo>
                    <a:pt x="22475" y="16599"/>
                  </a:lnTo>
                  <a:lnTo>
                    <a:pt x="23009" y="16520"/>
                  </a:lnTo>
                  <a:lnTo>
                    <a:pt x="23820" y="16362"/>
                  </a:lnTo>
                  <a:lnTo>
                    <a:pt x="24810" y="16124"/>
                  </a:lnTo>
                  <a:lnTo>
                    <a:pt x="25363" y="15986"/>
                  </a:lnTo>
                  <a:lnTo>
                    <a:pt x="25957" y="15808"/>
                  </a:lnTo>
                  <a:lnTo>
                    <a:pt x="26531" y="15630"/>
                  </a:lnTo>
                  <a:lnTo>
                    <a:pt x="27124" y="15412"/>
                  </a:lnTo>
                  <a:lnTo>
                    <a:pt x="27718" y="15175"/>
                  </a:lnTo>
                  <a:lnTo>
                    <a:pt x="28272" y="14917"/>
                  </a:lnTo>
                  <a:lnTo>
                    <a:pt x="28826" y="14621"/>
                  </a:lnTo>
                  <a:lnTo>
                    <a:pt x="29340" y="14304"/>
                  </a:lnTo>
                  <a:lnTo>
                    <a:pt x="29657" y="14067"/>
                  </a:lnTo>
                  <a:lnTo>
                    <a:pt x="29973" y="13829"/>
                  </a:lnTo>
                  <a:lnTo>
                    <a:pt x="30250" y="13552"/>
                  </a:lnTo>
                  <a:lnTo>
                    <a:pt x="30507" y="13275"/>
                  </a:lnTo>
                  <a:lnTo>
                    <a:pt x="30725" y="12979"/>
                  </a:lnTo>
                  <a:lnTo>
                    <a:pt x="30903" y="12682"/>
                  </a:lnTo>
                  <a:lnTo>
                    <a:pt x="31041" y="12365"/>
                  </a:lnTo>
                  <a:lnTo>
                    <a:pt x="31140" y="12029"/>
                  </a:lnTo>
                  <a:lnTo>
                    <a:pt x="31180" y="11831"/>
                  </a:lnTo>
                  <a:lnTo>
                    <a:pt x="31200" y="11653"/>
                  </a:lnTo>
                  <a:lnTo>
                    <a:pt x="31219" y="11495"/>
                  </a:lnTo>
                  <a:lnTo>
                    <a:pt x="31200" y="11337"/>
                  </a:lnTo>
                  <a:lnTo>
                    <a:pt x="31200" y="11198"/>
                  </a:lnTo>
                  <a:lnTo>
                    <a:pt x="31160" y="11060"/>
                  </a:lnTo>
                  <a:lnTo>
                    <a:pt x="31121" y="10941"/>
                  </a:lnTo>
                  <a:lnTo>
                    <a:pt x="31061" y="10822"/>
                  </a:lnTo>
                  <a:lnTo>
                    <a:pt x="31002" y="10723"/>
                  </a:lnTo>
                  <a:lnTo>
                    <a:pt x="30923" y="10624"/>
                  </a:lnTo>
                  <a:lnTo>
                    <a:pt x="30824" y="10525"/>
                  </a:lnTo>
                  <a:lnTo>
                    <a:pt x="30725" y="10446"/>
                  </a:lnTo>
                  <a:lnTo>
                    <a:pt x="30626" y="10387"/>
                  </a:lnTo>
                  <a:lnTo>
                    <a:pt x="30507" y="10328"/>
                  </a:lnTo>
                  <a:lnTo>
                    <a:pt x="30250" y="10229"/>
                  </a:lnTo>
                  <a:lnTo>
                    <a:pt x="30072" y="10169"/>
                  </a:lnTo>
                  <a:lnTo>
                    <a:pt x="29894" y="10150"/>
                  </a:lnTo>
                  <a:lnTo>
                    <a:pt x="29696" y="10110"/>
                  </a:lnTo>
                  <a:lnTo>
                    <a:pt x="29479" y="10110"/>
                  </a:lnTo>
                  <a:lnTo>
                    <a:pt x="29043" y="10130"/>
                  </a:lnTo>
                  <a:lnTo>
                    <a:pt x="28588" y="10169"/>
                  </a:lnTo>
                  <a:lnTo>
                    <a:pt x="28094" y="10268"/>
                  </a:lnTo>
                  <a:lnTo>
                    <a:pt x="27599" y="10387"/>
                  </a:lnTo>
                  <a:lnTo>
                    <a:pt x="27104" y="10565"/>
                  </a:lnTo>
                  <a:lnTo>
                    <a:pt x="26610" y="10743"/>
                  </a:lnTo>
                  <a:lnTo>
                    <a:pt x="26115" y="10961"/>
                  </a:lnTo>
                  <a:lnTo>
                    <a:pt x="25660" y="11198"/>
                  </a:lnTo>
                  <a:lnTo>
                    <a:pt x="25205" y="11475"/>
                  </a:lnTo>
                  <a:lnTo>
                    <a:pt x="24810" y="11752"/>
                  </a:lnTo>
                  <a:lnTo>
                    <a:pt x="24434" y="12049"/>
                  </a:lnTo>
                  <a:lnTo>
                    <a:pt x="24097" y="12346"/>
                  </a:lnTo>
                  <a:lnTo>
                    <a:pt x="23959" y="12504"/>
                  </a:lnTo>
                  <a:lnTo>
                    <a:pt x="23840" y="12662"/>
                  </a:lnTo>
                  <a:lnTo>
                    <a:pt x="23721" y="12820"/>
                  </a:lnTo>
                  <a:lnTo>
                    <a:pt x="23623" y="12998"/>
                  </a:lnTo>
                  <a:lnTo>
                    <a:pt x="23247" y="12781"/>
                  </a:lnTo>
                  <a:lnTo>
                    <a:pt x="22811" y="12524"/>
                  </a:lnTo>
                  <a:lnTo>
                    <a:pt x="22257" y="12148"/>
                  </a:lnTo>
                  <a:lnTo>
                    <a:pt x="21624" y="11693"/>
                  </a:lnTo>
                  <a:lnTo>
                    <a:pt x="21268" y="11416"/>
                  </a:lnTo>
                  <a:lnTo>
                    <a:pt x="20912" y="11119"/>
                  </a:lnTo>
                  <a:lnTo>
                    <a:pt x="20536" y="10802"/>
                  </a:lnTo>
                  <a:lnTo>
                    <a:pt x="20160" y="10446"/>
                  </a:lnTo>
                  <a:lnTo>
                    <a:pt x="19765" y="10070"/>
                  </a:lnTo>
                  <a:lnTo>
                    <a:pt x="19389" y="9675"/>
                  </a:lnTo>
                  <a:lnTo>
                    <a:pt x="19013" y="9259"/>
                  </a:lnTo>
                  <a:lnTo>
                    <a:pt x="18657" y="8804"/>
                  </a:lnTo>
                  <a:lnTo>
                    <a:pt x="18301" y="8329"/>
                  </a:lnTo>
                  <a:lnTo>
                    <a:pt x="17964" y="7835"/>
                  </a:lnTo>
                  <a:lnTo>
                    <a:pt x="17648" y="7320"/>
                  </a:lnTo>
                  <a:lnTo>
                    <a:pt x="17331" y="6767"/>
                  </a:lnTo>
                  <a:lnTo>
                    <a:pt x="17074" y="6213"/>
                  </a:lnTo>
                  <a:lnTo>
                    <a:pt x="16817" y="5619"/>
                  </a:lnTo>
                  <a:lnTo>
                    <a:pt x="16619" y="4986"/>
                  </a:lnTo>
                  <a:lnTo>
                    <a:pt x="16441" y="4353"/>
                  </a:lnTo>
                  <a:lnTo>
                    <a:pt x="16303" y="3680"/>
                  </a:lnTo>
                  <a:lnTo>
                    <a:pt x="16263" y="3344"/>
                  </a:lnTo>
                  <a:lnTo>
                    <a:pt x="16223" y="2988"/>
                  </a:lnTo>
                  <a:lnTo>
                    <a:pt x="16204" y="2632"/>
                  </a:lnTo>
                  <a:lnTo>
                    <a:pt x="16184" y="2276"/>
                  </a:lnTo>
                  <a:lnTo>
                    <a:pt x="16184" y="1919"/>
                  </a:lnTo>
                  <a:lnTo>
                    <a:pt x="16184" y="1544"/>
                  </a:lnTo>
                  <a:lnTo>
                    <a:pt x="16204" y="1168"/>
                  </a:lnTo>
                  <a:lnTo>
                    <a:pt x="16243" y="772"/>
                  </a:lnTo>
                  <a:lnTo>
                    <a:pt x="16303" y="396"/>
                  </a:lnTo>
                  <a:lnTo>
                    <a:pt x="16382" y="0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5659525" y="1204050"/>
              <a:ext cx="105375" cy="191925"/>
            </a:xfrm>
            <a:custGeom>
              <a:avLst/>
              <a:gdLst/>
              <a:ahLst/>
              <a:cxnLst/>
              <a:rect l="l" t="t" r="r" b="b"/>
              <a:pathLst>
                <a:path w="4215" h="7677" extrusionOk="0">
                  <a:moveTo>
                    <a:pt x="1919" y="1"/>
                  </a:moveTo>
                  <a:lnTo>
                    <a:pt x="1900" y="456"/>
                  </a:lnTo>
                  <a:lnTo>
                    <a:pt x="1860" y="851"/>
                  </a:lnTo>
                  <a:lnTo>
                    <a:pt x="1801" y="1208"/>
                  </a:lnTo>
                  <a:lnTo>
                    <a:pt x="1702" y="1544"/>
                  </a:lnTo>
                  <a:lnTo>
                    <a:pt x="1623" y="1821"/>
                  </a:lnTo>
                  <a:lnTo>
                    <a:pt x="1504" y="2078"/>
                  </a:lnTo>
                  <a:lnTo>
                    <a:pt x="1385" y="2315"/>
                  </a:lnTo>
                  <a:lnTo>
                    <a:pt x="1247" y="2513"/>
                  </a:lnTo>
                  <a:lnTo>
                    <a:pt x="1108" y="2672"/>
                  </a:lnTo>
                  <a:lnTo>
                    <a:pt x="950" y="2810"/>
                  </a:lnTo>
                  <a:lnTo>
                    <a:pt x="792" y="2929"/>
                  </a:lnTo>
                  <a:lnTo>
                    <a:pt x="633" y="3028"/>
                  </a:lnTo>
                  <a:lnTo>
                    <a:pt x="475" y="3107"/>
                  </a:lnTo>
                  <a:lnTo>
                    <a:pt x="317" y="3166"/>
                  </a:lnTo>
                  <a:lnTo>
                    <a:pt x="159" y="3206"/>
                  </a:lnTo>
                  <a:lnTo>
                    <a:pt x="0" y="3245"/>
                  </a:lnTo>
                  <a:lnTo>
                    <a:pt x="2137" y="5639"/>
                  </a:lnTo>
                  <a:lnTo>
                    <a:pt x="2275" y="7677"/>
                  </a:lnTo>
                  <a:lnTo>
                    <a:pt x="2513" y="7677"/>
                  </a:lnTo>
                  <a:lnTo>
                    <a:pt x="2750" y="7657"/>
                  </a:lnTo>
                  <a:lnTo>
                    <a:pt x="2968" y="7598"/>
                  </a:lnTo>
                  <a:lnTo>
                    <a:pt x="3166" y="7519"/>
                  </a:lnTo>
                  <a:lnTo>
                    <a:pt x="3344" y="7420"/>
                  </a:lnTo>
                  <a:lnTo>
                    <a:pt x="3522" y="7281"/>
                  </a:lnTo>
                  <a:lnTo>
                    <a:pt x="3680" y="7103"/>
                  </a:lnTo>
                  <a:lnTo>
                    <a:pt x="3819" y="6905"/>
                  </a:lnTo>
                  <a:lnTo>
                    <a:pt x="3937" y="6688"/>
                  </a:lnTo>
                  <a:lnTo>
                    <a:pt x="4036" y="6430"/>
                  </a:lnTo>
                  <a:lnTo>
                    <a:pt x="4115" y="6154"/>
                  </a:lnTo>
                  <a:lnTo>
                    <a:pt x="4175" y="5837"/>
                  </a:lnTo>
                  <a:lnTo>
                    <a:pt x="4195" y="5501"/>
                  </a:lnTo>
                  <a:lnTo>
                    <a:pt x="4214" y="5125"/>
                  </a:lnTo>
                  <a:lnTo>
                    <a:pt x="4195" y="4749"/>
                  </a:lnTo>
                  <a:lnTo>
                    <a:pt x="4155" y="4314"/>
                  </a:lnTo>
                  <a:lnTo>
                    <a:pt x="4076" y="3799"/>
                  </a:lnTo>
                  <a:lnTo>
                    <a:pt x="3957" y="3305"/>
                  </a:lnTo>
                  <a:lnTo>
                    <a:pt x="3819" y="2850"/>
                  </a:lnTo>
                  <a:lnTo>
                    <a:pt x="3641" y="2434"/>
                  </a:lnTo>
                  <a:lnTo>
                    <a:pt x="3482" y="2038"/>
                  </a:lnTo>
                  <a:lnTo>
                    <a:pt x="3284" y="1682"/>
                  </a:lnTo>
                  <a:lnTo>
                    <a:pt x="3087" y="1366"/>
                  </a:lnTo>
                  <a:lnTo>
                    <a:pt x="2909" y="1089"/>
                  </a:lnTo>
                  <a:lnTo>
                    <a:pt x="2711" y="832"/>
                  </a:lnTo>
                  <a:lnTo>
                    <a:pt x="2533" y="614"/>
                  </a:lnTo>
                  <a:lnTo>
                    <a:pt x="2216" y="278"/>
                  </a:lnTo>
                  <a:lnTo>
                    <a:pt x="1999" y="80"/>
                  </a:lnTo>
                  <a:lnTo>
                    <a:pt x="19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5635275" y="1199100"/>
              <a:ext cx="131600" cy="199350"/>
            </a:xfrm>
            <a:custGeom>
              <a:avLst/>
              <a:gdLst/>
              <a:ahLst/>
              <a:cxnLst/>
              <a:rect l="l" t="t" r="r" b="b"/>
              <a:pathLst>
                <a:path w="5264" h="7974" extrusionOk="0">
                  <a:moveTo>
                    <a:pt x="2790" y="1"/>
                  </a:moveTo>
                  <a:lnTo>
                    <a:pt x="2790" y="199"/>
                  </a:lnTo>
                  <a:lnTo>
                    <a:pt x="2771" y="713"/>
                  </a:lnTo>
                  <a:lnTo>
                    <a:pt x="2711" y="1168"/>
                  </a:lnTo>
                  <a:lnTo>
                    <a:pt x="2612" y="1584"/>
                  </a:lnTo>
                  <a:lnTo>
                    <a:pt x="2494" y="1979"/>
                  </a:lnTo>
                  <a:lnTo>
                    <a:pt x="2355" y="2296"/>
                  </a:lnTo>
                  <a:lnTo>
                    <a:pt x="2276" y="2454"/>
                  </a:lnTo>
                  <a:lnTo>
                    <a:pt x="2177" y="2593"/>
                  </a:lnTo>
                  <a:lnTo>
                    <a:pt x="2078" y="2711"/>
                  </a:lnTo>
                  <a:lnTo>
                    <a:pt x="1979" y="2830"/>
                  </a:lnTo>
                  <a:lnTo>
                    <a:pt x="1861" y="2949"/>
                  </a:lnTo>
                  <a:lnTo>
                    <a:pt x="1742" y="3048"/>
                  </a:lnTo>
                  <a:lnTo>
                    <a:pt x="1584" y="3127"/>
                  </a:lnTo>
                  <a:lnTo>
                    <a:pt x="1445" y="3206"/>
                  </a:lnTo>
                  <a:lnTo>
                    <a:pt x="1307" y="3265"/>
                  </a:lnTo>
                  <a:lnTo>
                    <a:pt x="1148" y="3305"/>
                  </a:lnTo>
                  <a:lnTo>
                    <a:pt x="871" y="3364"/>
                  </a:lnTo>
                  <a:lnTo>
                    <a:pt x="614" y="3364"/>
                  </a:lnTo>
                  <a:lnTo>
                    <a:pt x="397" y="3344"/>
                  </a:lnTo>
                  <a:lnTo>
                    <a:pt x="219" y="3325"/>
                  </a:lnTo>
                  <a:lnTo>
                    <a:pt x="60" y="3285"/>
                  </a:lnTo>
                  <a:lnTo>
                    <a:pt x="1" y="3483"/>
                  </a:lnTo>
                  <a:lnTo>
                    <a:pt x="179" y="3522"/>
                  </a:lnTo>
                  <a:lnTo>
                    <a:pt x="377" y="3542"/>
                  </a:lnTo>
                  <a:lnTo>
                    <a:pt x="614" y="3562"/>
                  </a:lnTo>
                  <a:lnTo>
                    <a:pt x="911" y="3542"/>
                  </a:lnTo>
                  <a:lnTo>
                    <a:pt x="1049" y="3522"/>
                  </a:lnTo>
                  <a:lnTo>
                    <a:pt x="1208" y="3503"/>
                  </a:lnTo>
                  <a:lnTo>
                    <a:pt x="1366" y="3443"/>
                  </a:lnTo>
                  <a:lnTo>
                    <a:pt x="1524" y="3384"/>
                  </a:lnTo>
                  <a:lnTo>
                    <a:pt x="1683" y="3305"/>
                  </a:lnTo>
                  <a:lnTo>
                    <a:pt x="1841" y="3206"/>
                  </a:lnTo>
                  <a:lnTo>
                    <a:pt x="1979" y="3107"/>
                  </a:lnTo>
                  <a:lnTo>
                    <a:pt x="2098" y="2988"/>
                  </a:lnTo>
                  <a:lnTo>
                    <a:pt x="2197" y="2870"/>
                  </a:lnTo>
                  <a:lnTo>
                    <a:pt x="2296" y="2751"/>
                  </a:lnTo>
                  <a:lnTo>
                    <a:pt x="2494" y="2454"/>
                  </a:lnTo>
                  <a:lnTo>
                    <a:pt x="2652" y="2138"/>
                  </a:lnTo>
                  <a:lnTo>
                    <a:pt x="2771" y="1762"/>
                  </a:lnTo>
                  <a:lnTo>
                    <a:pt x="2870" y="1346"/>
                  </a:lnTo>
                  <a:lnTo>
                    <a:pt x="2949" y="891"/>
                  </a:lnTo>
                  <a:lnTo>
                    <a:pt x="2988" y="416"/>
                  </a:lnTo>
                  <a:lnTo>
                    <a:pt x="3186" y="614"/>
                  </a:lnTo>
                  <a:lnTo>
                    <a:pt x="3443" y="891"/>
                  </a:lnTo>
                  <a:lnTo>
                    <a:pt x="3740" y="1287"/>
                  </a:lnTo>
                  <a:lnTo>
                    <a:pt x="3898" y="1504"/>
                  </a:lnTo>
                  <a:lnTo>
                    <a:pt x="4057" y="1742"/>
                  </a:lnTo>
                  <a:lnTo>
                    <a:pt x="4215" y="2019"/>
                  </a:lnTo>
                  <a:lnTo>
                    <a:pt x="4373" y="2316"/>
                  </a:lnTo>
                  <a:lnTo>
                    <a:pt x="4512" y="2632"/>
                  </a:lnTo>
                  <a:lnTo>
                    <a:pt x="4650" y="2968"/>
                  </a:lnTo>
                  <a:lnTo>
                    <a:pt x="4769" y="3325"/>
                  </a:lnTo>
                  <a:lnTo>
                    <a:pt x="4868" y="3700"/>
                  </a:lnTo>
                  <a:lnTo>
                    <a:pt x="4967" y="4116"/>
                  </a:lnTo>
                  <a:lnTo>
                    <a:pt x="5026" y="4531"/>
                  </a:lnTo>
                  <a:lnTo>
                    <a:pt x="5066" y="5066"/>
                  </a:lnTo>
                  <a:lnTo>
                    <a:pt x="5085" y="5540"/>
                  </a:lnTo>
                  <a:lnTo>
                    <a:pt x="5046" y="5995"/>
                  </a:lnTo>
                  <a:lnTo>
                    <a:pt x="5006" y="6193"/>
                  </a:lnTo>
                  <a:lnTo>
                    <a:pt x="4967" y="6391"/>
                  </a:lnTo>
                  <a:lnTo>
                    <a:pt x="4907" y="6569"/>
                  </a:lnTo>
                  <a:lnTo>
                    <a:pt x="4848" y="6747"/>
                  </a:lnTo>
                  <a:lnTo>
                    <a:pt x="4789" y="6905"/>
                  </a:lnTo>
                  <a:lnTo>
                    <a:pt x="4690" y="7064"/>
                  </a:lnTo>
                  <a:lnTo>
                    <a:pt x="4611" y="7202"/>
                  </a:lnTo>
                  <a:lnTo>
                    <a:pt x="4512" y="7321"/>
                  </a:lnTo>
                  <a:lnTo>
                    <a:pt x="4393" y="7420"/>
                  </a:lnTo>
                  <a:lnTo>
                    <a:pt x="4274" y="7519"/>
                  </a:lnTo>
                  <a:lnTo>
                    <a:pt x="4076" y="7637"/>
                  </a:lnTo>
                  <a:lnTo>
                    <a:pt x="3859" y="7736"/>
                  </a:lnTo>
                  <a:lnTo>
                    <a:pt x="3621" y="7776"/>
                  </a:lnTo>
                  <a:lnTo>
                    <a:pt x="3364" y="7796"/>
                  </a:lnTo>
                  <a:lnTo>
                    <a:pt x="3107" y="7776"/>
                  </a:lnTo>
                  <a:lnTo>
                    <a:pt x="2830" y="7717"/>
                  </a:lnTo>
                  <a:lnTo>
                    <a:pt x="2553" y="7618"/>
                  </a:lnTo>
                  <a:lnTo>
                    <a:pt x="2256" y="7499"/>
                  </a:lnTo>
                  <a:lnTo>
                    <a:pt x="2177" y="7657"/>
                  </a:lnTo>
                  <a:lnTo>
                    <a:pt x="2494" y="7796"/>
                  </a:lnTo>
                  <a:lnTo>
                    <a:pt x="2810" y="7895"/>
                  </a:lnTo>
                  <a:lnTo>
                    <a:pt x="3107" y="7954"/>
                  </a:lnTo>
                  <a:lnTo>
                    <a:pt x="3404" y="7974"/>
                  </a:lnTo>
                  <a:lnTo>
                    <a:pt x="3681" y="7974"/>
                  </a:lnTo>
                  <a:lnTo>
                    <a:pt x="3938" y="7914"/>
                  </a:lnTo>
                  <a:lnTo>
                    <a:pt x="4175" y="7816"/>
                  </a:lnTo>
                  <a:lnTo>
                    <a:pt x="4393" y="7677"/>
                  </a:lnTo>
                  <a:lnTo>
                    <a:pt x="4512" y="7578"/>
                  </a:lnTo>
                  <a:lnTo>
                    <a:pt x="4650" y="7459"/>
                  </a:lnTo>
                  <a:lnTo>
                    <a:pt x="4749" y="7321"/>
                  </a:lnTo>
                  <a:lnTo>
                    <a:pt x="4848" y="7182"/>
                  </a:lnTo>
                  <a:lnTo>
                    <a:pt x="4947" y="7024"/>
                  </a:lnTo>
                  <a:lnTo>
                    <a:pt x="5026" y="6846"/>
                  </a:lnTo>
                  <a:lnTo>
                    <a:pt x="5085" y="6668"/>
                  </a:lnTo>
                  <a:lnTo>
                    <a:pt x="5145" y="6470"/>
                  </a:lnTo>
                  <a:lnTo>
                    <a:pt x="5204" y="6272"/>
                  </a:lnTo>
                  <a:lnTo>
                    <a:pt x="5224" y="6055"/>
                  </a:lnTo>
                  <a:lnTo>
                    <a:pt x="5263" y="5817"/>
                  </a:lnTo>
                  <a:lnTo>
                    <a:pt x="5263" y="5580"/>
                  </a:lnTo>
                  <a:lnTo>
                    <a:pt x="5263" y="5066"/>
                  </a:lnTo>
                  <a:lnTo>
                    <a:pt x="5224" y="4512"/>
                  </a:lnTo>
                  <a:lnTo>
                    <a:pt x="5125" y="3977"/>
                  </a:lnTo>
                  <a:lnTo>
                    <a:pt x="5026" y="3483"/>
                  </a:lnTo>
                  <a:lnTo>
                    <a:pt x="4868" y="3028"/>
                  </a:lnTo>
                  <a:lnTo>
                    <a:pt x="4709" y="2612"/>
                  </a:lnTo>
                  <a:lnTo>
                    <a:pt x="4531" y="2217"/>
                  </a:lnTo>
                  <a:lnTo>
                    <a:pt x="4353" y="1861"/>
                  </a:lnTo>
                  <a:lnTo>
                    <a:pt x="4156" y="1524"/>
                  </a:lnTo>
                  <a:lnTo>
                    <a:pt x="3958" y="1247"/>
                  </a:lnTo>
                  <a:lnTo>
                    <a:pt x="3760" y="990"/>
                  </a:lnTo>
                  <a:lnTo>
                    <a:pt x="3582" y="753"/>
                  </a:lnTo>
                  <a:lnTo>
                    <a:pt x="3265" y="416"/>
                  </a:lnTo>
                  <a:lnTo>
                    <a:pt x="3028" y="199"/>
                  </a:lnTo>
                  <a:lnTo>
                    <a:pt x="2949" y="120"/>
                  </a:lnTo>
                  <a:lnTo>
                    <a:pt x="2790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5721850" y="1300000"/>
              <a:ext cx="41550" cy="40100"/>
            </a:xfrm>
            <a:custGeom>
              <a:avLst/>
              <a:gdLst/>
              <a:ahLst/>
              <a:cxnLst/>
              <a:rect l="l" t="t" r="r" b="b"/>
              <a:pathLst>
                <a:path w="1662" h="1604" extrusionOk="0">
                  <a:moveTo>
                    <a:pt x="1583" y="1"/>
                  </a:moveTo>
                  <a:lnTo>
                    <a:pt x="0" y="1603"/>
                  </a:lnTo>
                  <a:lnTo>
                    <a:pt x="1662" y="357"/>
                  </a:lnTo>
                  <a:lnTo>
                    <a:pt x="1583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5691175" y="1195650"/>
              <a:ext cx="48500" cy="14375"/>
            </a:xfrm>
            <a:custGeom>
              <a:avLst/>
              <a:gdLst/>
              <a:ahLst/>
              <a:cxnLst/>
              <a:rect l="l" t="t" r="r" b="b"/>
              <a:pathLst>
                <a:path w="1940" h="575" extrusionOk="0">
                  <a:moveTo>
                    <a:pt x="831" y="0"/>
                  </a:moveTo>
                  <a:lnTo>
                    <a:pt x="653" y="20"/>
                  </a:lnTo>
                  <a:lnTo>
                    <a:pt x="495" y="40"/>
                  </a:lnTo>
                  <a:lnTo>
                    <a:pt x="317" y="80"/>
                  </a:lnTo>
                  <a:lnTo>
                    <a:pt x="159" y="159"/>
                  </a:lnTo>
                  <a:lnTo>
                    <a:pt x="1" y="277"/>
                  </a:lnTo>
                  <a:lnTo>
                    <a:pt x="258" y="574"/>
                  </a:lnTo>
                  <a:lnTo>
                    <a:pt x="376" y="475"/>
                  </a:lnTo>
                  <a:lnTo>
                    <a:pt x="515" y="396"/>
                  </a:lnTo>
                  <a:lnTo>
                    <a:pt x="713" y="317"/>
                  </a:lnTo>
                  <a:lnTo>
                    <a:pt x="831" y="277"/>
                  </a:lnTo>
                  <a:lnTo>
                    <a:pt x="950" y="258"/>
                  </a:lnTo>
                  <a:lnTo>
                    <a:pt x="1089" y="238"/>
                  </a:lnTo>
                  <a:lnTo>
                    <a:pt x="1247" y="238"/>
                  </a:lnTo>
                  <a:lnTo>
                    <a:pt x="1405" y="258"/>
                  </a:lnTo>
                  <a:lnTo>
                    <a:pt x="1583" y="297"/>
                  </a:lnTo>
                  <a:lnTo>
                    <a:pt x="1761" y="337"/>
                  </a:lnTo>
                  <a:lnTo>
                    <a:pt x="1939" y="416"/>
                  </a:lnTo>
                  <a:lnTo>
                    <a:pt x="1761" y="297"/>
                  </a:lnTo>
                  <a:lnTo>
                    <a:pt x="1544" y="198"/>
                  </a:lnTo>
                  <a:lnTo>
                    <a:pt x="1286" y="99"/>
                  </a:lnTo>
                  <a:lnTo>
                    <a:pt x="1148" y="60"/>
                  </a:lnTo>
                  <a:lnTo>
                    <a:pt x="990" y="20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9"/>
            <p:cNvSpPr/>
            <p:nvPr/>
          </p:nvSpPr>
          <p:spPr>
            <a:xfrm>
              <a:off x="5214375" y="962700"/>
              <a:ext cx="321525" cy="278975"/>
            </a:xfrm>
            <a:custGeom>
              <a:avLst/>
              <a:gdLst/>
              <a:ahLst/>
              <a:cxnLst/>
              <a:rect l="l" t="t" r="r" b="b"/>
              <a:pathLst>
                <a:path w="12861" h="11159" extrusionOk="0">
                  <a:moveTo>
                    <a:pt x="6727" y="594"/>
                  </a:moveTo>
                  <a:lnTo>
                    <a:pt x="7024" y="614"/>
                  </a:lnTo>
                  <a:lnTo>
                    <a:pt x="7321" y="653"/>
                  </a:lnTo>
                  <a:lnTo>
                    <a:pt x="7598" y="693"/>
                  </a:lnTo>
                  <a:lnTo>
                    <a:pt x="7875" y="752"/>
                  </a:lnTo>
                  <a:lnTo>
                    <a:pt x="8152" y="811"/>
                  </a:lnTo>
                  <a:lnTo>
                    <a:pt x="8429" y="891"/>
                  </a:lnTo>
                  <a:lnTo>
                    <a:pt x="8706" y="989"/>
                  </a:lnTo>
                  <a:lnTo>
                    <a:pt x="8963" y="1088"/>
                  </a:lnTo>
                  <a:lnTo>
                    <a:pt x="9200" y="1187"/>
                  </a:lnTo>
                  <a:lnTo>
                    <a:pt x="9458" y="1306"/>
                  </a:lnTo>
                  <a:lnTo>
                    <a:pt x="9695" y="1444"/>
                  </a:lnTo>
                  <a:lnTo>
                    <a:pt x="9913" y="1583"/>
                  </a:lnTo>
                  <a:lnTo>
                    <a:pt x="10130" y="1741"/>
                  </a:lnTo>
                  <a:lnTo>
                    <a:pt x="10348" y="1900"/>
                  </a:lnTo>
                  <a:lnTo>
                    <a:pt x="10546" y="2058"/>
                  </a:lnTo>
                  <a:lnTo>
                    <a:pt x="10744" y="2236"/>
                  </a:lnTo>
                  <a:lnTo>
                    <a:pt x="10941" y="2414"/>
                  </a:lnTo>
                  <a:lnTo>
                    <a:pt x="11100" y="2592"/>
                  </a:lnTo>
                  <a:lnTo>
                    <a:pt x="11278" y="2790"/>
                  </a:lnTo>
                  <a:lnTo>
                    <a:pt x="11416" y="3007"/>
                  </a:lnTo>
                  <a:lnTo>
                    <a:pt x="11555" y="3205"/>
                  </a:lnTo>
                  <a:lnTo>
                    <a:pt x="11693" y="3423"/>
                  </a:lnTo>
                  <a:lnTo>
                    <a:pt x="11812" y="3640"/>
                  </a:lnTo>
                  <a:lnTo>
                    <a:pt x="11911" y="3878"/>
                  </a:lnTo>
                  <a:lnTo>
                    <a:pt x="12010" y="4096"/>
                  </a:lnTo>
                  <a:lnTo>
                    <a:pt x="12089" y="4333"/>
                  </a:lnTo>
                  <a:lnTo>
                    <a:pt x="12148" y="4590"/>
                  </a:lnTo>
                  <a:lnTo>
                    <a:pt x="12208" y="4828"/>
                  </a:lnTo>
                  <a:lnTo>
                    <a:pt x="12247" y="5085"/>
                  </a:lnTo>
                  <a:lnTo>
                    <a:pt x="12267" y="5322"/>
                  </a:lnTo>
                  <a:lnTo>
                    <a:pt x="12267" y="5579"/>
                  </a:lnTo>
                  <a:lnTo>
                    <a:pt x="12267" y="5836"/>
                  </a:lnTo>
                  <a:lnTo>
                    <a:pt x="12247" y="6094"/>
                  </a:lnTo>
                  <a:lnTo>
                    <a:pt x="12208" y="6351"/>
                  </a:lnTo>
                  <a:lnTo>
                    <a:pt x="12148" y="6588"/>
                  </a:lnTo>
                  <a:lnTo>
                    <a:pt x="12089" y="6826"/>
                  </a:lnTo>
                  <a:lnTo>
                    <a:pt x="12010" y="7063"/>
                  </a:lnTo>
                  <a:lnTo>
                    <a:pt x="11911" y="7300"/>
                  </a:lnTo>
                  <a:lnTo>
                    <a:pt x="11812" y="7538"/>
                  </a:lnTo>
                  <a:lnTo>
                    <a:pt x="11693" y="7756"/>
                  </a:lnTo>
                  <a:lnTo>
                    <a:pt x="11555" y="7973"/>
                  </a:lnTo>
                  <a:lnTo>
                    <a:pt x="11416" y="8171"/>
                  </a:lnTo>
                  <a:lnTo>
                    <a:pt x="11278" y="8389"/>
                  </a:lnTo>
                  <a:lnTo>
                    <a:pt x="11100" y="8567"/>
                  </a:lnTo>
                  <a:lnTo>
                    <a:pt x="10941" y="8764"/>
                  </a:lnTo>
                  <a:lnTo>
                    <a:pt x="10744" y="8943"/>
                  </a:lnTo>
                  <a:lnTo>
                    <a:pt x="10546" y="9121"/>
                  </a:lnTo>
                  <a:lnTo>
                    <a:pt x="10348" y="9279"/>
                  </a:lnTo>
                  <a:lnTo>
                    <a:pt x="10130" y="9437"/>
                  </a:lnTo>
                  <a:lnTo>
                    <a:pt x="9913" y="9595"/>
                  </a:lnTo>
                  <a:lnTo>
                    <a:pt x="9695" y="9734"/>
                  </a:lnTo>
                  <a:lnTo>
                    <a:pt x="9458" y="9853"/>
                  </a:lnTo>
                  <a:lnTo>
                    <a:pt x="9200" y="9971"/>
                  </a:lnTo>
                  <a:lnTo>
                    <a:pt x="8963" y="10090"/>
                  </a:lnTo>
                  <a:lnTo>
                    <a:pt x="8706" y="10189"/>
                  </a:lnTo>
                  <a:lnTo>
                    <a:pt x="8429" y="10288"/>
                  </a:lnTo>
                  <a:lnTo>
                    <a:pt x="8152" y="10367"/>
                  </a:lnTo>
                  <a:lnTo>
                    <a:pt x="7875" y="10426"/>
                  </a:lnTo>
                  <a:lnTo>
                    <a:pt x="7598" y="10486"/>
                  </a:lnTo>
                  <a:lnTo>
                    <a:pt x="7321" y="10525"/>
                  </a:lnTo>
                  <a:lnTo>
                    <a:pt x="7024" y="10565"/>
                  </a:lnTo>
                  <a:lnTo>
                    <a:pt x="6727" y="10585"/>
                  </a:lnTo>
                  <a:lnTo>
                    <a:pt x="6114" y="10585"/>
                  </a:lnTo>
                  <a:lnTo>
                    <a:pt x="5817" y="10565"/>
                  </a:lnTo>
                  <a:lnTo>
                    <a:pt x="5540" y="10525"/>
                  </a:lnTo>
                  <a:lnTo>
                    <a:pt x="5244" y="10486"/>
                  </a:lnTo>
                  <a:lnTo>
                    <a:pt x="4967" y="10426"/>
                  </a:lnTo>
                  <a:lnTo>
                    <a:pt x="4690" y="10367"/>
                  </a:lnTo>
                  <a:lnTo>
                    <a:pt x="4413" y="10288"/>
                  </a:lnTo>
                  <a:lnTo>
                    <a:pt x="4156" y="10189"/>
                  </a:lnTo>
                  <a:lnTo>
                    <a:pt x="3898" y="10090"/>
                  </a:lnTo>
                  <a:lnTo>
                    <a:pt x="3641" y="9971"/>
                  </a:lnTo>
                  <a:lnTo>
                    <a:pt x="3404" y="9853"/>
                  </a:lnTo>
                  <a:lnTo>
                    <a:pt x="3166" y="9734"/>
                  </a:lnTo>
                  <a:lnTo>
                    <a:pt x="2929" y="9595"/>
                  </a:lnTo>
                  <a:lnTo>
                    <a:pt x="2711" y="9437"/>
                  </a:lnTo>
                  <a:lnTo>
                    <a:pt x="2494" y="9279"/>
                  </a:lnTo>
                  <a:lnTo>
                    <a:pt x="2296" y="9121"/>
                  </a:lnTo>
                  <a:lnTo>
                    <a:pt x="2098" y="8943"/>
                  </a:lnTo>
                  <a:lnTo>
                    <a:pt x="1920" y="8764"/>
                  </a:lnTo>
                  <a:lnTo>
                    <a:pt x="1742" y="8567"/>
                  </a:lnTo>
                  <a:lnTo>
                    <a:pt x="1584" y="8389"/>
                  </a:lnTo>
                  <a:lnTo>
                    <a:pt x="1425" y="8171"/>
                  </a:lnTo>
                  <a:lnTo>
                    <a:pt x="1287" y="7973"/>
                  </a:lnTo>
                  <a:lnTo>
                    <a:pt x="1148" y="7756"/>
                  </a:lnTo>
                  <a:lnTo>
                    <a:pt x="1030" y="7538"/>
                  </a:lnTo>
                  <a:lnTo>
                    <a:pt x="931" y="7300"/>
                  </a:lnTo>
                  <a:lnTo>
                    <a:pt x="832" y="7063"/>
                  </a:lnTo>
                  <a:lnTo>
                    <a:pt x="773" y="6826"/>
                  </a:lnTo>
                  <a:lnTo>
                    <a:pt x="693" y="6588"/>
                  </a:lnTo>
                  <a:lnTo>
                    <a:pt x="654" y="6351"/>
                  </a:lnTo>
                  <a:lnTo>
                    <a:pt x="614" y="6094"/>
                  </a:lnTo>
                  <a:lnTo>
                    <a:pt x="594" y="5836"/>
                  </a:lnTo>
                  <a:lnTo>
                    <a:pt x="575" y="5579"/>
                  </a:lnTo>
                  <a:lnTo>
                    <a:pt x="594" y="5322"/>
                  </a:lnTo>
                  <a:lnTo>
                    <a:pt x="614" y="5085"/>
                  </a:lnTo>
                  <a:lnTo>
                    <a:pt x="654" y="4828"/>
                  </a:lnTo>
                  <a:lnTo>
                    <a:pt x="693" y="4590"/>
                  </a:lnTo>
                  <a:lnTo>
                    <a:pt x="773" y="4333"/>
                  </a:lnTo>
                  <a:lnTo>
                    <a:pt x="832" y="4096"/>
                  </a:lnTo>
                  <a:lnTo>
                    <a:pt x="931" y="3878"/>
                  </a:lnTo>
                  <a:lnTo>
                    <a:pt x="1030" y="3640"/>
                  </a:lnTo>
                  <a:lnTo>
                    <a:pt x="1148" y="3423"/>
                  </a:lnTo>
                  <a:lnTo>
                    <a:pt x="1287" y="3205"/>
                  </a:lnTo>
                  <a:lnTo>
                    <a:pt x="1425" y="3007"/>
                  </a:lnTo>
                  <a:lnTo>
                    <a:pt x="1584" y="2790"/>
                  </a:lnTo>
                  <a:lnTo>
                    <a:pt x="1742" y="2592"/>
                  </a:lnTo>
                  <a:lnTo>
                    <a:pt x="1920" y="2414"/>
                  </a:lnTo>
                  <a:lnTo>
                    <a:pt x="2098" y="2236"/>
                  </a:lnTo>
                  <a:lnTo>
                    <a:pt x="2296" y="2058"/>
                  </a:lnTo>
                  <a:lnTo>
                    <a:pt x="2494" y="1900"/>
                  </a:lnTo>
                  <a:lnTo>
                    <a:pt x="2711" y="1741"/>
                  </a:lnTo>
                  <a:lnTo>
                    <a:pt x="2929" y="1583"/>
                  </a:lnTo>
                  <a:lnTo>
                    <a:pt x="3166" y="1444"/>
                  </a:lnTo>
                  <a:lnTo>
                    <a:pt x="3404" y="1306"/>
                  </a:lnTo>
                  <a:lnTo>
                    <a:pt x="3641" y="1187"/>
                  </a:lnTo>
                  <a:lnTo>
                    <a:pt x="3898" y="1088"/>
                  </a:lnTo>
                  <a:lnTo>
                    <a:pt x="4156" y="989"/>
                  </a:lnTo>
                  <a:lnTo>
                    <a:pt x="4413" y="891"/>
                  </a:lnTo>
                  <a:lnTo>
                    <a:pt x="4690" y="811"/>
                  </a:lnTo>
                  <a:lnTo>
                    <a:pt x="4967" y="752"/>
                  </a:lnTo>
                  <a:lnTo>
                    <a:pt x="5244" y="693"/>
                  </a:lnTo>
                  <a:lnTo>
                    <a:pt x="5540" y="653"/>
                  </a:lnTo>
                  <a:lnTo>
                    <a:pt x="5817" y="614"/>
                  </a:lnTo>
                  <a:lnTo>
                    <a:pt x="6114" y="594"/>
                  </a:lnTo>
                  <a:close/>
                  <a:moveTo>
                    <a:pt x="6431" y="0"/>
                  </a:moveTo>
                  <a:lnTo>
                    <a:pt x="6094" y="20"/>
                  </a:lnTo>
                  <a:lnTo>
                    <a:pt x="5758" y="40"/>
                  </a:lnTo>
                  <a:lnTo>
                    <a:pt x="5442" y="79"/>
                  </a:lnTo>
                  <a:lnTo>
                    <a:pt x="5125" y="119"/>
                  </a:lnTo>
                  <a:lnTo>
                    <a:pt x="4828" y="178"/>
                  </a:lnTo>
                  <a:lnTo>
                    <a:pt x="4512" y="257"/>
                  </a:lnTo>
                  <a:lnTo>
                    <a:pt x="4215" y="356"/>
                  </a:lnTo>
                  <a:lnTo>
                    <a:pt x="3918" y="455"/>
                  </a:lnTo>
                  <a:lnTo>
                    <a:pt x="3641" y="554"/>
                  </a:lnTo>
                  <a:lnTo>
                    <a:pt x="3364" y="693"/>
                  </a:lnTo>
                  <a:lnTo>
                    <a:pt x="3087" y="811"/>
                  </a:lnTo>
                  <a:lnTo>
                    <a:pt x="2830" y="970"/>
                  </a:lnTo>
                  <a:lnTo>
                    <a:pt x="2573" y="1128"/>
                  </a:lnTo>
                  <a:lnTo>
                    <a:pt x="2335" y="1286"/>
                  </a:lnTo>
                  <a:lnTo>
                    <a:pt x="2098" y="1464"/>
                  </a:lnTo>
                  <a:lnTo>
                    <a:pt x="1880" y="1642"/>
                  </a:lnTo>
                  <a:lnTo>
                    <a:pt x="1663" y="1840"/>
                  </a:lnTo>
                  <a:lnTo>
                    <a:pt x="1465" y="2038"/>
                  </a:lnTo>
                  <a:lnTo>
                    <a:pt x="1267" y="2256"/>
                  </a:lnTo>
                  <a:lnTo>
                    <a:pt x="1089" y="2473"/>
                  </a:lnTo>
                  <a:lnTo>
                    <a:pt x="931" y="2691"/>
                  </a:lnTo>
                  <a:lnTo>
                    <a:pt x="773" y="2928"/>
                  </a:lnTo>
                  <a:lnTo>
                    <a:pt x="634" y="3166"/>
                  </a:lnTo>
                  <a:lnTo>
                    <a:pt x="496" y="3423"/>
                  </a:lnTo>
                  <a:lnTo>
                    <a:pt x="397" y="3680"/>
                  </a:lnTo>
                  <a:lnTo>
                    <a:pt x="278" y="3937"/>
                  </a:lnTo>
                  <a:lnTo>
                    <a:pt x="199" y="4194"/>
                  </a:lnTo>
                  <a:lnTo>
                    <a:pt x="120" y="4471"/>
                  </a:lnTo>
                  <a:lnTo>
                    <a:pt x="80" y="4748"/>
                  </a:lnTo>
                  <a:lnTo>
                    <a:pt x="21" y="5025"/>
                  </a:lnTo>
                  <a:lnTo>
                    <a:pt x="1" y="5302"/>
                  </a:lnTo>
                  <a:lnTo>
                    <a:pt x="1" y="5579"/>
                  </a:lnTo>
                  <a:lnTo>
                    <a:pt x="1" y="5876"/>
                  </a:lnTo>
                  <a:lnTo>
                    <a:pt x="21" y="6153"/>
                  </a:lnTo>
                  <a:lnTo>
                    <a:pt x="80" y="6430"/>
                  </a:lnTo>
                  <a:lnTo>
                    <a:pt x="120" y="6707"/>
                  </a:lnTo>
                  <a:lnTo>
                    <a:pt x="199" y="6984"/>
                  </a:lnTo>
                  <a:lnTo>
                    <a:pt x="278" y="7241"/>
                  </a:lnTo>
                  <a:lnTo>
                    <a:pt x="397" y="7498"/>
                  </a:lnTo>
                  <a:lnTo>
                    <a:pt x="496" y="7756"/>
                  </a:lnTo>
                  <a:lnTo>
                    <a:pt x="634" y="8013"/>
                  </a:lnTo>
                  <a:lnTo>
                    <a:pt x="773" y="8250"/>
                  </a:lnTo>
                  <a:lnTo>
                    <a:pt x="931" y="8488"/>
                  </a:lnTo>
                  <a:lnTo>
                    <a:pt x="1089" y="8705"/>
                  </a:lnTo>
                  <a:lnTo>
                    <a:pt x="1267" y="8923"/>
                  </a:lnTo>
                  <a:lnTo>
                    <a:pt x="1465" y="9140"/>
                  </a:lnTo>
                  <a:lnTo>
                    <a:pt x="1663" y="9338"/>
                  </a:lnTo>
                  <a:lnTo>
                    <a:pt x="1880" y="9536"/>
                  </a:lnTo>
                  <a:lnTo>
                    <a:pt x="2098" y="9714"/>
                  </a:lnTo>
                  <a:lnTo>
                    <a:pt x="2335" y="9892"/>
                  </a:lnTo>
                  <a:lnTo>
                    <a:pt x="2573" y="10050"/>
                  </a:lnTo>
                  <a:lnTo>
                    <a:pt x="2830" y="10209"/>
                  </a:lnTo>
                  <a:lnTo>
                    <a:pt x="3087" y="10367"/>
                  </a:lnTo>
                  <a:lnTo>
                    <a:pt x="3364" y="10486"/>
                  </a:lnTo>
                  <a:lnTo>
                    <a:pt x="3641" y="10624"/>
                  </a:lnTo>
                  <a:lnTo>
                    <a:pt x="3918" y="10723"/>
                  </a:lnTo>
                  <a:lnTo>
                    <a:pt x="4215" y="10822"/>
                  </a:lnTo>
                  <a:lnTo>
                    <a:pt x="4512" y="10921"/>
                  </a:lnTo>
                  <a:lnTo>
                    <a:pt x="4828" y="11000"/>
                  </a:lnTo>
                  <a:lnTo>
                    <a:pt x="5125" y="11059"/>
                  </a:lnTo>
                  <a:lnTo>
                    <a:pt x="5442" y="11099"/>
                  </a:lnTo>
                  <a:lnTo>
                    <a:pt x="5758" y="11139"/>
                  </a:lnTo>
                  <a:lnTo>
                    <a:pt x="6094" y="11158"/>
                  </a:lnTo>
                  <a:lnTo>
                    <a:pt x="6747" y="11158"/>
                  </a:lnTo>
                  <a:lnTo>
                    <a:pt x="7084" y="11139"/>
                  </a:lnTo>
                  <a:lnTo>
                    <a:pt x="7400" y="11099"/>
                  </a:lnTo>
                  <a:lnTo>
                    <a:pt x="7717" y="11059"/>
                  </a:lnTo>
                  <a:lnTo>
                    <a:pt x="8033" y="11000"/>
                  </a:lnTo>
                  <a:lnTo>
                    <a:pt x="8330" y="10921"/>
                  </a:lnTo>
                  <a:lnTo>
                    <a:pt x="8627" y="10822"/>
                  </a:lnTo>
                  <a:lnTo>
                    <a:pt x="8923" y="10723"/>
                  </a:lnTo>
                  <a:lnTo>
                    <a:pt x="9200" y="10624"/>
                  </a:lnTo>
                  <a:lnTo>
                    <a:pt x="9477" y="10486"/>
                  </a:lnTo>
                  <a:lnTo>
                    <a:pt x="9754" y="10367"/>
                  </a:lnTo>
                  <a:lnTo>
                    <a:pt x="10012" y="10209"/>
                  </a:lnTo>
                  <a:lnTo>
                    <a:pt x="10269" y="10050"/>
                  </a:lnTo>
                  <a:lnTo>
                    <a:pt x="10506" y="9892"/>
                  </a:lnTo>
                  <a:lnTo>
                    <a:pt x="10744" y="9714"/>
                  </a:lnTo>
                  <a:lnTo>
                    <a:pt x="10961" y="9536"/>
                  </a:lnTo>
                  <a:lnTo>
                    <a:pt x="11179" y="9338"/>
                  </a:lnTo>
                  <a:lnTo>
                    <a:pt x="11377" y="9140"/>
                  </a:lnTo>
                  <a:lnTo>
                    <a:pt x="11574" y="8923"/>
                  </a:lnTo>
                  <a:lnTo>
                    <a:pt x="11753" y="8705"/>
                  </a:lnTo>
                  <a:lnTo>
                    <a:pt x="11911" y="8488"/>
                  </a:lnTo>
                  <a:lnTo>
                    <a:pt x="12069" y="8250"/>
                  </a:lnTo>
                  <a:lnTo>
                    <a:pt x="12208" y="8013"/>
                  </a:lnTo>
                  <a:lnTo>
                    <a:pt x="12346" y="7756"/>
                  </a:lnTo>
                  <a:lnTo>
                    <a:pt x="12465" y="7498"/>
                  </a:lnTo>
                  <a:lnTo>
                    <a:pt x="12564" y="7241"/>
                  </a:lnTo>
                  <a:lnTo>
                    <a:pt x="12643" y="6984"/>
                  </a:lnTo>
                  <a:lnTo>
                    <a:pt x="12722" y="6707"/>
                  </a:lnTo>
                  <a:lnTo>
                    <a:pt x="12781" y="6430"/>
                  </a:lnTo>
                  <a:lnTo>
                    <a:pt x="12821" y="6153"/>
                  </a:lnTo>
                  <a:lnTo>
                    <a:pt x="12841" y="5876"/>
                  </a:lnTo>
                  <a:lnTo>
                    <a:pt x="12860" y="5579"/>
                  </a:lnTo>
                  <a:lnTo>
                    <a:pt x="12841" y="5302"/>
                  </a:lnTo>
                  <a:lnTo>
                    <a:pt x="12821" y="5025"/>
                  </a:lnTo>
                  <a:lnTo>
                    <a:pt x="12781" y="4748"/>
                  </a:lnTo>
                  <a:lnTo>
                    <a:pt x="12722" y="4471"/>
                  </a:lnTo>
                  <a:lnTo>
                    <a:pt x="12643" y="4194"/>
                  </a:lnTo>
                  <a:lnTo>
                    <a:pt x="12564" y="3937"/>
                  </a:lnTo>
                  <a:lnTo>
                    <a:pt x="12465" y="3680"/>
                  </a:lnTo>
                  <a:lnTo>
                    <a:pt x="12346" y="3423"/>
                  </a:lnTo>
                  <a:lnTo>
                    <a:pt x="12208" y="3166"/>
                  </a:lnTo>
                  <a:lnTo>
                    <a:pt x="12069" y="2928"/>
                  </a:lnTo>
                  <a:lnTo>
                    <a:pt x="11911" y="2691"/>
                  </a:lnTo>
                  <a:lnTo>
                    <a:pt x="11753" y="2473"/>
                  </a:lnTo>
                  <a:lnTo>
                    <a:pt x="11574" y="2256"/>
                  </a:lnTo>
                  <a:lnTo>
                    <a:pt x="11377" y="2038"/>
                  </a:lnTo>
                  <a:lnTo>
                    <a:pt x="11179" y="1840"/>
                  </a:lnTo>
                  <a:lnTo>
                    <a:pt x="10961" y="1642"/>
                  </a:lnTo>
                  <a:lnTo>
                    <a:pt x="10744" y="1464"/>
                  </a:lnTo>
                  <a:lnTo>
                    <a:pt x="10506" y="1286"/>
                  </a:lnTo>
                  <a:lnTo>
                    <a:pt x="10269" y="1128"/>
                  </a:lnTo>
                  <a:lnTo>
                    <a:pt x="10012" y="970"/>
                  </a:lnTo>
                  <a:lnTo>
                    <a:pt x="9754" y="811"/>
                  </a:lnTo>
                  <a:lnTo>
                    <a:pt x="9477" y="693"/>
                  </a:lnTo>
                  <a:lnTo>
                    <a:pt x="9200" y="554"/>
                  </a:lnTo>
                  <a:lnTo>
                    <a:pt x="8923" y="455"/>
                  </a:lnTo>
                  <a:lnTo>
                    <a:pt x="8627" y="356"/>
                  </a:lnTo>
                  <a:lnTo>
                    <a:pt x="8330" y="257"/>
                  </a:lnTo>
                  <a:lnTo>
                    <a:pt x="8033" y="178"/>
                  </a:lnTo>
                  <a:lnTo>
                    <a:pt x="7717" y="119"/>
                  </a:lnTo>
                  <a:lnTo>
                    <a:pt x="7400" y="79"/>
                  </a:lnTo>
                  <a:lnTo>
                    <a:pt x="7084" y="40"/>
                  </a:lnTo>
                  <a:lnTo>
                    <a:pt x="6747" y="2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9"/>
            <p:cNvSpPr/>
            <p:nvPr/>
          </p:nvSpPr>
          <p:spPr>
            <a:xfrm>
              <a:off x="5521025" y="991375"/>
              <a:ext cx="321525" cy="278975"/>
            </a:xfrm>
            <a:custGeom>
              <a:avLst/>
              <a:gdLst/>
              <a:ahLst/>
              <a:cxnLst/>
              <a:rect l="l" t="t" r="r" b="b"/>
              <a:pathLst>
                <a:path w="12861" h="11159" extrusionOk="0">
                  <a:moveTo>
                    <a:pt x="6727" y="574"/>
                  </a:moveTo>
                  <a:lnTo>
                    <a:pt x="7024" y="594"/>
                  </a:lnTo>
                  <a:lnTo>
                    <a:pt x="7321" y="634"/>
                  </a:lnTo>
                  <a:lnTo>
                    <a:pt x="7598" y="673"/>
                  </a:lnTo>
                  <a:lnTo>
                    <a:pt x="7895" y="733"/>
                  </a:lnTo>
                  <a:lnTo>
                    <a:pt x="8172" y="812"/>
                  </a:lnTo>
                  <a:lnTo>
                    <a:pt x="8449" y="871"/>
                  </a:lnTo>
                  <a:lnTo>
                    <a:pt x="8706" y="970"/>
                  </a:lnTo>
                  <a:lnTo>
                    <a:pt x="8963" y="1069"/>
                  </a:lnTo>
                  <a:lnTo>
                    <a:pt x="9220" y="1188"/>
                  </a:lnTo>
                  <a:lnTo>
                    <a:pt x="9458" y="1306"/>
                  </a:lnTo>
                  <a:lnTo>
                    <a:pt x="9695" y="1425"/>
                  </a:lnTo>
                  <a:lnTo>
                    <a:pt x="9932" y="1564"/>
                  </a:lnTo>
                  <a:lnTo>
                    <a:pt x="10150" y="1722"/>
                  </a:lnTo>
                  <a:lnTo>
                    <a:pt x="10368" y="1880"/>
                  </a:lnTo>
                  <a:lnTo>
                    <a:pt x="10565" y="2038"/>
                  </a:lnTo>
                  <a:lnTo>
                    <a:pt x="10763" y="2217"/>
                  </a:lnTo>
                  <a:lnTo>
                    <a:pt x="10941" y="2395"/>
                  </a:lnTo>
                  <a:lnTo>
                    <a:pt x="11119" y="2592"/>
                  </a:lnTo>
                  <a:lnTo>
                    <a:pt x="11278" y="2790"/>
                  </a:lnTo>
                  <a:lnTo>
                    <a:pt x="11436" y="2988"/>
                  </a:lnTo>
                  <a:lnTo>
                    <a:pt x="11574" y="3186"/>
                  </a:lnTo>
                  <a:lnTo>
                    <a:pt x="11693" y="3404"/>
                  </a:lnTo>
                  <a:lnTo>
                    <a:pt x="11812" y="3621"/>
                  </a:lnTo>
                  <a:lnTo>
                    <a:pt x="11930" y="3859"/>
                  </a:lnTo>
                  <a:lnTo>
                    <a:pt x="12010" y="4096"/>
                  </a:lnTo>
                  <a:lnTo>
                    <a:pt x="12089" y="4333"/>
                  </a:lnTo>
                  <a:lnTo>
                    <a:pt x="12148" y="4571"/>
                  </a:lnTo>
                  <a:lnTo>
                    <a:pt x="12207" y="4808"/>
                  </a:lnTo>
                  <a:lnTo>
                    <a:pt x="12247" y="5065"/>
                  </a:lnTo>
                  <a:lnTo>
                    <a:pt x="12267" y="5323"/>
                  </a:lnTo>
                  <a:lnTo>
                    <a:pt x="12267" y="5580"/>
                  </a:lnTo>
                  <a:lnTo>
                    <a:pt x="12267" y="5837"/>
                  </a:lnTo>
                  <a:lnTo>
                    <a:pt x="12247" y="6074"/>
                  </a:lnTo>
                  <a:lnTo>
                    <a:pt x="12207" y="6332"/>
                  </a:lnTo>
                  <a:lnTo>
                    <a:pt x="12148" y="6589"/>
                  </a:lnTo>
                  <a:lnTo>
                    <a:pt x="12089" y="6826"/>
                  </a:lnTo>
                  <a:lnTo>
                    <a:pt x="12010" y="7064"/>
                  </a:lnTo>
                  <a:lnTo>
                    <a:pt x="11930" y="7281"/>
                  </a:lnTo>
                  <a:lnTo>
                    <a:pt x="11812" y="7519"/>
                  </a:lnTo>
                  <a:lnTo>
                    <a:pt x="11693" y="7736"/>
                  </a:lnTo>
                  <a:lnTo>
                    <a:pt x="11574" y="7954"/>
                  </a:lnTo>
                  <a:lnTo>
                    <a:pt x="11436" y="8171"/>
                  </a:lnTo>
                  <a:lnTo>
                    <a:pt x="11278" y="8369"/>
                  </a:lnTo>
                  <a:lnTo>
                    <a:pt x="11119" y="8567"/>
                  </a:lnTo>
                  <a:lnTo>
                    <a:pt x="10941" y="8745"/>
                  </a:lnTo>
                  <a:lnTo>
                    <a:pt x="10763" y="8923"/>
                  </a:lnTo>
                  <a:lnTo>
                    <a:pt x="10565" y="9101"/>
                  </a:lnTo>
                  <a:lnTo>
                    <a:pt x="10368" y="9279"/>
                  </a:lnTo>
                  <a:lnTo>
                    <a:pt x="10150" y="9438"/>
                  </a:lnTo>
                  <a:lnTo>
                    <a:pt x="9932" y="9576"/>
                  </a:lnTo>
                  <a:lnTo>
                    <a:pt x="9695" y="9715"/>
                  </a:lnTo>
                  <a:lnTo>
                    <a:pt x="9458" y="9853"/>
                  </a:lnTo>
                  <a:lnTo>
                    <a:pt x="9220" y="9972"/>
                  </a:lnTo>
                  <a:lnTo>
                    <a:pt x="8963" y="10071"/>
                  </a:lnTo>
                  <a:lnTo>
                    <a:pt x="8706" y="10170"/>
                  </a:lnTo>
                  <a:lnTo>
                    <a:pt x="8449" y="10269"/>
                  </a:lnTo>
                  <a:lnTo>
                    <a:pt x="8172" y="10348"/>
                  </a:lnTo>
                  <a:lnTo>
                    <a:pt x="7895" y="10407"/>
                  </a:lnTo>
                  <a:lnTo>
                    <a:pt x="7598" y="10466"/>
                  </a:lnTo>
                  <a:lnTo>
                    <a:pt x="7321" y="10506"/>
                  </a:lnTo>
                  <a:lnTo>
                    <a:pt x="7024" y="10545"/>
                  </a:lnTo>
                  <a:lnTo>
                    <a:pt x="6727" y="10565"/>
                  </a:lnTo>
                  <a:lnTo>
                    <a:pt x="6134" y="10565"/>
                  </a:lnTo>
                  <a:lnTo>
                    <a:pt x="5837" y="10545"/>
                  </a:lnTo>
                  <a:lnTo>
                    <a:pt x="5540" y="10506"/>
                  </a:lnTo>
                  <a:lnTo>
                    <a:pt x="5263" y="10466"/>
                  </a:lnTo>
                  <a:lnTo>
                    <a:pt x="4967" y="10407"/>
                  </a:lnTo>
                  <a:lnTo>
                    <a:pt x="4690" y="10348"/>
                  </a:lnTo>
                  <a:lnTo>
                    <a:pt x="4432" y="10269"/>
                  </a:lnTo>
                  <a:lnTo>
                    <a:pt x="4155" y="10170"/>
                  </a:lnTo>
                  <a:lnTo>
                    <a:pt x="3898" y="10071"/>
                  </a:lnTo>
                  <a:lnTo>
                    <a:pt x="3641" y="9972"/>
                  </a:lnTo>
                  <a:lnTo>
                    <a:pt x="3404" y="9853"/>
                  </a:lnTo>
                  <a:lnTo>
                    <a:pt x="3166" y="9715"/>
                  </a:lnTo>
                  <a:lnTo>
                    <a:pt x="2929" y="9576"/>
                  </a:lnTo>
                  <a:lnTo>
                    <a:pt x="2711" y="9438"/>
                  </a:lnTo>
                  <a:lnTo>
                    <a:pt x="2494" y="9279"/>
                  </a:lnTo>
                  <a:lnTo>
                    <a:pt x="2296" y="9101"/>
                  </a:lnTo>
                  <a:lnTo>
                    <a:pt x="2098" y="8923"/>
                  </a:lnTo>
                  <a:lnTo>
                    <a:pt x="1920" y="8745"/>
                  </a:lnTo>
                  <a:lnTo>
                    <a:pt x="1742" y="8567"/>
                  </a:lnTo>
                  <a:lnTo>
                    <a:pt x="1584" y="8369"/>
                  </a:lnTo>
                  <a:lnTo>
                    <a:pt x="1425" y="8171"/>
                  </a:lnTo>
                  <a:lnTo>
                    <a:pt x="1287" y="7954"/>
                  </a:lnTo>
                  <a:lnTo>
                    <a:pt x="1168" y="7736"/>
                  </a:lnTo>
                  <a:lnTo>
                    <a:pt x="1049" y="7519"/>
                  </a:lnTo>
                  <a:lnTo>
                    <a:pt x="951" y="7281"/>
                  </a:lnTo>
                  <a:lnTo>
                    <a:pt x="852" y="7064"/>
                  </a:lnTo>
                  <a:lnTo>
                    <a:pt x="772" y="6826"/>
                  </a:lnTo>
                  <a:lnTo>
                    <a:pt x="713" y="6589"/>
                  </a:lnTo>
                  <a:lnTo>
                    <a:pt x="654" y="6332"/>
                  </a:lnTo>
                  <a:lnTo>
                    <a:pt x="614" y="6074"/>
                  </a:lnTo>
                  <a:lnTo>
                    <a:pt x="594" y="5837"/>
                  </a:lnTo>
                  <a:lnTo>
                    <a:pt x="594" y="5580"/>
                  </a:lnTo>
                  <a:lnTo>
                    <a:pt x="594" y="5323"/>
                  </a:lnTo>
                  <a:lnTo>
                    <a:pt x="614" y="5065"/>
                  </a:lnTo>
                  <a:lnTo>
                    <a:pt x="654" y="4808"/>
                  </a:lnTo>
                  <a:lnTo>
                    <a:pt x="713" y="4571"/>
                  </a:lnTo>
                  <a:lnTo>
                    <a:pt x="772" y="4333"/>
                  </a:lnTo>
                  <a:lnTo>
                    <a:pt x="852" y="4096"/>
                  </a:lnTo>
                  <a:lnTo>
                    <a:pt x="951" y="3859"/>
                  </a:lnTo>
                  <a:lnTo>
                    <a:pt x="1049" y="3621"/>
                  </a:lnTo>
                  <a:lnTo>
                    <a:pt x="1168" y="3404"/>
                  </a:lnTo>
                  <a:lnTo>
                    <a:pt x="1287" y="3186"/>
                  </a:lnTo>
                  <a:lnTo>
                    <a:pt x="1425" y="2988"/>
                  </a:lnTo>
                  <a:lnTo>
                    <a:pt x="1584" y="2790"/>
                  </a:lnTo>
                  <a:lnTo>
                    <a:pt x="1742" y="2592"/>
                  </a:lnTo>
                  <a:lnTo>
                    <a:pt x="1920" y="2395"/>
                  </a:lnTo>
                  <a:lnTo>
                    <a:pt x="2098" y="2217"/>
                  </a:lnTo>
                  <a:lnTo>
                    <a:pt x="2296" y="2038"/>
                  </a:lnTo>
                  <a:lnTo>
                    <a:pt x="2494" y="1880"/>
                  </a:lnTo>
                  <a:lnTo>
                    <a:pt x="2711" y="1722"/>
                  </a:lnTo>
                  <a:lnTo>
                    <a:pt x="2929" y="1564"/>
                  </a:lnTo>
                  <a:lnTo>
                    <a:pt x="3166" y="1425"/>
                  </a:lnTo>
                  <a:lnTo>
                    <a:pt x="3404" y="1306"/>
                  </a:lnTo>
                  <a:lnTo>
                    <a:pt x="3641" y="1188"/>
                  </a:lnTo>
                  <a:lnTo>
                    <a:pt x="3898" y="1069"/>
                  </a:lnTo>
                  <a:lnTo>
                    <a:pt x="4155" y="970"/>
                  </a:lnTo>
                  <a:lnTo>
                    <a:pt x="4432" y="871"/>
                  </a:lnTo>
                  <a:lnTo>
                    <a:pt x="4690" y="812"/>
                  </a:lnTo>
                  <a:lnTo>
                    <a:pt x="4967" y="733"/>
                  </a:lnTo>
                  <a:lnTo>
                    <a:pt x="5263" y="673"/>
                  </a:lnTo>
                  <a:lnTo>
                    <a:pt x="5540" y="634"/>
                  </a:lnTo>
                  <a:lnTo>
                    <a:pt x="5837" y="594"/>
                  </a:lnTo>
                  <a:lnTo>
                    <a:pt x="6134" y="574"/>
                  </a:lnTo>
                  <a:close/>
                  <a:moveTo>
                    <a:pt x="6094" y="1"/>
                  </a:moveTo>
                  <a:lnTo>
                    <a:pt x="5778" y="21"/>
                  </a:lnTo>
                  <a:lnTo>
                    <a:pt x="5461" y="60"/>
                  </a:lnTo>
                  <a:lnTo>
                    <a:pt x="5145" y="100"/>
                  </a:lnTo>
                  <a:lnTo>
                    <a:pt x="4828" y="179"/>
                  </a:lnTo>
                  <a:lnTo>
                    <a:pt x="4531" y="238"/>
                  </a:lnTo>
                  <a:lnTo>
                    <a:pt x="4215" y="337"/>
                  </a:lnTo>
                  <a:lnTo>
                    <a:pt x="3938" y="436"/>
                  </a:lnTo>
                  <a:lnTo>
                    <a:pt x="3641" y="555"/>
                  </a:lnTo>
                  <a:lnTo>
                    <a:pt x="3364" y="673"/>
                  </a:lnTo>
                  <a:lnTo>
                    <a:pt x="3107" y="812"/>
                  </a:lnTo>
                  <a:lnTo>
                    <a:pt x="2830" y="950"/>
                  </a:lnTo>
                  <a:lnTo>
                    <a:pt x="2593" y="1109"/>
                  </a:lnTo>
                  <a:lnTo>
                    <a:pt x="2335" y="1267"/>
                  </a:lnTo>
                  <a:lnTo>
                    <a:pt x="2118" y="1445"/>
                  </a:lnTo>
                  <a:lnTo>
                    <a:pt x="1880" y="1623"/>
                  </a:lnTo>
                  <a:lnTo>
                    <a:pt x="1683" y="1821"/>
                  </a:lnTo>
                  <a:lnTo>
                    <a:pt x="1465" y="2019"/>
                  </a:lnTo>
                  <a:lnTo>
                    <a:pt x="1287" y="2236"/>
                  </a:lnTo>
                  <a:lnTo>
                    <a:pt x="1109" y="2454"/>
                  </a:lnTo>
                  <a:lnTo>
                    <a:pt x="931" y="2691"/>
                  </a:lnTo>
                  <a:lnTo>
                    <a:pt x="772" y="2909"/>
                  </a:lnTo>
                  <a:lnTo>
                    <a:pt x="634" y="3166"/>
                  </a:lnTo>
                  <a:lnTo>
                    <a:pt x="515" y="3404"/>
                  </a:lnTo>
                  <a:lnTo>
                    <a:pt x="397" y="3661"/>
                  </a:lnTo>
                  <a:lnTo>
                    <a:pt x="298" y="3918"/>
                  </a:lnTo>
                  <a:lnTo>
                    <a:pt x="199" y="4175"/>
                  </a:lnTo>
                  <a:lnTo>
                    <a:pt x="139" y="4452"/>
                  </a:lnTo>
                  <a:lnTo>
                    <a:pt x="80" y="4729"/>
                  </a:lnTo>
                  <a:lnTo>
                    <a:pt x="40" y="5006"/>
                  </a:lnTo>
                  <a:lnTo>
                    <a:pt x="21" y="5283"/>
                  </a:lnTo>
                  <a:lnTo>
                    <a:pt x="1" y="5580"/>
                  </a:lnTo>
                  <a:lnTo>
                    <a:pt x="21" y="5857"/>
                  </a:lnTo>
                  <a:lnTo>
                    <a:pt x="40" y="6134"/>
                  </a:lnTo>
                  <a:lnTo>
                    <a:pt x="80" y="6430"/>
                  </a:lnTo>
                  <a:lnTo>
                    <a:pt x="139" y="6688"/>
                  </a:lnTo>
                  <a:lnTo>
                    <a:pt x="199" y="6965"/>
                  </a:lnTo>
                  <a:lnTo>
                    <a:pt x="298" y="7222"/>
                  </a:lnTo>
                  <a:lnTo>
                    <a:pt x="397" y="7499"/>
                  </a:lnTo>
                  <a:lnTo>
                    <a:pt x="515" y="7736"/>
                  </a:lnTo>
                  <a:lnTo>
                    <a:pt x="634" y="7993"/>
                  </a:lnTo>
                  <a:lnTo>
                    <a:pt x="772" y="8231"/>
                  </a:lnTo>
                  <a:lnTo>
                    <a:pt x="931" y="8468"/>
                  </a:lnTo>
                  <a:lnTo>
                    <a:pt x="1109" y="8686"/>
                  </a:lnTo>
                  <a:lnTo>
                    <a:pt x="1287" y="8903"/>
                  </a:lnTo>
                  <a:lnTo>
                    <a:pt x="1465" y="9121"/>
                  </a:lnTo>
                  <a:lnTo>
                    <a:pt x="1683" y="9319"/>
                  </a:lnTo>
                  <a:lnTo>
                    <a:pt x="1880" y="9517"/>
                  </a:lnTo>
                  <a:lnTo>
                    <a:pt x="2118" y="9695"/>
                  </a:lnTo>
                  <a:lnTo>
                    <a:pt x="2335" y="9873"/>
                  </a:lnTo>
                  <a:lnTo>
                    <a:pt x="2593" y="10051"/>
                  </a:lnTo>
                  <a:lnTo>
                    <a:pt x="2830" y="10189"/>
                  </a:lnTo>
                  <a:lnTo>
                    <a:pt x="3107" y="10348"/>
                  </a:lnTo>
                  <a:lnTo>
                    <a:pt x="3364" y="10486"/>
                  </a:lnTo>
                  <a:lnTo>
                    <a:pt x="3641" y="10605"/>
                  </a:lnTo>
                  <a:lnTo>
                    <a:pt x="3938" y="10704"/>
                  </a:lnTo>
                  <a:lnTo>
                    <a:pt x="4215" y="10822"/>
                  </a:lnTo>
                  <a:lnTo>
                    <a:pt x="4531" y="10902"/>
                  </a:lnTo>
                  <a:lnTo>
                    <a:pt x="4828" y="10981"/>
                  </a:lnTo>
                  <a:lnTo>
                    <a:pt x="5145" y="11040"/>
                  </a:lnTo>
                  <a:lnTo>
                    <a:pt x="5461" y="11080"/>
                  </a:lnTo>
                  <a:lnTo>
                    <a:pt x="5778" y="11119"/>
                  </a:lnTo>
                  <a:lnTo>
                    <a:pt x="6094" y="11139"/>
                  </a:lnTo>
                  <a:lnTo>
                    <a:pt x="6431" y="11159"/>
                  </a:lnTo>
                  <a:lnTo>
                    <a:pt x="6767" y="11139"/>
                  </a:lnTo>
                  <a:lnTo>
                    <a:pt x="7083" y="11119"/>
                  </a:lnTo>
                  <a:lnTo>
                    <a:pt x="7400" y="11080"/>
                  </a:lnTo>
                  <a:lnTo>
                    <a:pt x="7717" y="11040"/>
                  </a:lnTo>
                  <a:lnTo>
                    <a:pt x="8033" y="10981"/>
                  </a:lnTo>
                  <a:lnTo>
                    <a:pt x="8350" y="10902"/>
                  </a:lnTo>
                  <a:lnTo>
                    <a:pt x="8646" y="10822"/>
                  </a:lnTo>
                  <a:lnTo>
                    <a:pt x="8923" y="10704"/>
                  </a:lnTo>
                  <a:lnTo>
                    <a:pt x="9220" y="10605"/>
                  </a:lnTo>
                  <a:lnTo>
                    <a:pt x="9497" y="10486"/>
                  </a:lnTo>
                  <a:lnTo>
                    <a:pt x="9754" y="10348"/>
                  </a:lnTo>
                  <a:lnTo>
                    <a:pt x="10031" y="10189"/>
                  </a:lnTo>
                  <a:lnTo>
                    <a:pt x="10269" y="10051"/>
                  </a:lnTo>
                  <a:lnTo>
                    <a:pt x="10526" y="9873"/>
                  </a:lnTo>
                  <a:lnTo>
                    <a:pt x="10743" y="9695"/>
                  </a:lnTo>
                  <a:lnTo>
                    <a:pt x="10981" y="9517"/>
                  </a:lnTo>
                  <a:lnTo>
                    <a:pt x="11179" y="9319"/>
                  </a:lnTo>
                  <a:lnTo>
                    <a:pt x="11396" y="9121"/>
                  </a:lnTo>
                  <a:lnTo>
                    <a:pt x="11574" y="8903"/>
                  </a:lnTo>
                  <a:lnTo>
                    <a:pt x="11752" y="8686"/>
                  </a:lnTo>
                  <a:lnTo>
                    <a:pt x="11930" y="8468"/>
                  </a:lnTo>
                  <a:lnTo>
                    <a:pt x="12089" y="8231"/>
                  </a:lnTo>
                  <a:lnTo>
                    <a:pt x="12227" y="7993"/>
                  </a:lnTo>
                  <a:lnTo>
                    <a:pt x="12346" y="7736"/>
                  </a:lnTo>
                  <a:lnTo>
                    <a:pt x="12465" y="7499"/>
                  </a:lnTo>
                  <a:lnTo>
                    <a:pt x="12564" y="7222"/>
                  </a:lnTo>
                  <a:lnTo>
                    <a:pt x="12662" y="6965"/>
                  </a:lnTo>
                  <a:lnTo>
                    <a:pt x="12722" y="6688"/>
                  </a:lnTo>
                  <a:lnTo>
                    <a:pt x="12781" y="6430"/>
                  </a:lnTo>
                  <a:lnTo>
                    <a:pt x="12821" y="6134"/>
                  </a:lnTo>
                  <a:lnTo>
                    <a:pt x="12841" y="5857"/>
                  </a:lnTo>
                  <a:lnTo>
                    <a:pt x="12860" y="5580"/>
                  </a:lnTo>
                  <a:lnTo>
                    <a:pt x="12841" y="5283"/>
                  </a:lnTo>
                  <a:lnTo>
                    <a:pt x="12821" y="5006"/>
                  </a:lnTo>
                  <a:lnTo>
                    <a:pt x="12781" y="4729"/>
                  </a:lnTo>
                  <a:lnTo>
                    <a:pt x="12722" y="4452"/>
                  </a:lnTo>
                  <a:lnTo>
                    <a:pt x="12662" y="4175"/>
                  </a:lnTo>
                  <a:lnTo>
                    <a:pt x="12564" y="3918"/>
                  </a:lnTo>
                  <a:lnTo>
                    <a:pt x="12465" y="3661"/>
                  </a:lnTo>
                  <a:lnTo>
                    <a:pt x="12346" y="3404"/>
                  </a:lnTo>
                  <a:lnTo>
                    <a:pt x="12227" y="3166"/>
                  </a:lnTo>
                  <a:lnTo>
                    <a:pt x="12089" y="2909"/>
                  </a:lnTo>
                  <a:lnTo>
                    <a:pt x="11930" y="2691"/>
                  </a:lnTo>
                  <a:lnTo>
                    <a:pt x="11752" y="2454"/>
                  </a:lnTo>
                  <a:lnTo>
                    <a:pt x="11574" y="2236"/>
                  </a:lnTo>
                  <a:lnTo>
                    <a:pt x="11396" y="2019"/>
                  </a:lnTo>
                  <a:lnTo>
                    <a:pt x="11179" y="1821"/>
                  </a:lnTo>
                  <a:lnTo>
                    <a:pt x="10981" y="1623"/>
                  </a:lnTo>
                  <a:lnTo>
                    <a:pt x="10743" y="1445"/>
                  </a:lnTo>
                  <a:lnTo>
                    <a:pt x="10526" y="1267"/>
                  </a:lnTo>
                  <a:lnTo>
                    <a:pt x="10269" y="1109"/>
                  </a:lnTo>
                  <a:lnTo>
                    <a:pt x="10031" y="950"/>
                  </a:lnTo>
                  <a:lnTo>
                    <a:pt x="9754" y="812"/>
                  </a:lnTo>
                  <a:lnTo>
                    <a:pt x="9497" y="673"/>
                  </a:lnTo>
                  <a:lnTo>
                    <a:pt x="9220" y="555"/>
                  </a:lnTo>
                  <a:lnTo>
                    <a:pt x="8923" y="436"/>
                  </a:lnTo>
                  <a:lnTo>
                    <a:pt x="8646" y="337"/>
                  </a:lnTo>
                  <a:lnTo>
                    <a:pt x="8350" y="238"/>
                  </a:lnTo>
                  <a:lnTo>
                    <a:pt x="8033" y="179"/>
                  </a:lnTo>
                  <a:lnTo>
                    <a:pt x="7717" y="100"/>
                  </a:lnTo>
                  <a:lnTo>
                    <a:pt x="7400" y="60"/>
                  </a:lnTo>
                  <a:lnTo>
                    <a:pt x="7083" y="21"/>
                  </a:lnTo>
                  <a:lnTo>
                    <a:pt x="67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9"/>
            <p:cNvSpPr/>
            <p:nvPr/>
          </p:nvSpPr>
          <p:spPr>
            <a:xfrm>
              <a:off x="5819775" y="1173875"/>
              <a:ext cx="98950" cy="38125"/>
            </a:xfrm>
            <a:custGeom>
              <a:avLst/>
              <a:gdLst/>
              <a:ahLst/>
              <a:cxnLst/>
              <a:rect l="l" t="t" r="r" b="b"/>
              <a:pathLst>
                <a:path w="3958" h="1525" extrusionOk="0">
                  <a:moveTo>
                    <a:pt x="139" y="1"/>
                  </a:moveTo>
                  <a:lnTo>
                    <a:pt x="0" y="951"/>
                  </a:lnTo>
                  <a:lnTo>
                    <a:pt x="3819" y="1524"/>
                  </a:lnTo>
                  <a:lnTo>
                    <a:pt x="3957" y="555"/>
                  </a:lnTo>
                  <a:lnTo>
                    <a:pt x="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9"/>
            <p:cNvSpPr/>
            <p:nvPr/>
          </p:nvSpPr>
          <p:spPr>
            <a:xfrm>
              <a:off x="5410250" y="1067550"/>
              <a:ext cx="94975" cy="19300"/>
            </a:xfrm>
            <a:custGeom>
              <a:avLst/>
              <a:gdLst/>
              <a:ahLst/>
              <a:cxnLst/>
              <a:rect l="l" t="t" r="r" b="b"/>
              <a:pathLst>
                <a:path w="3799" h="772" extrusionOk="0">
                  <a:moveTo>
                    <a:pt x="0" y="0"/>
                  </a:moveTo>
                  <a:lnTo>
                    <a:pt x="40" y="772"/>
                  </a:lnTo>
                  <a:lnTo>
                    <a:pt x="3799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9"/>
            <p:cNvSpPr/>
            <p:nvPr/>
          </p:nvSpPr>
          <p:spPr>
            <a:xfrm>
              <a:off x="5583850" y="1049250"/>
              <a:ext cx="109825" cy="49975"/>
            </a:xfrm>
            <a:custGeom>
              <a:avLst/>
              <a:gdLst/>
              <a:ahLst/>
              <a:cxnLst/>
              <a:rect l="l" t="t" r="r" b="b"/>
              <a:pathLst>
                <a:path w="4393" h="1999" extrusionOk="0">
                  <a:moveTo>
                    <a:pt x="297" y="0"/>
                  </a:moveTo>
                  <a:lnTo>
                    <a:pt x="0" y="732"/>
                  </a:lnTo>
                  <a:lnTo>
                    <a:pt x="4392" y="199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9"/>
            <p:cNvSpPr/>
            <p:nvPr/>
          </p:nvSpPr>
          <p:spPr>
            <a:xfrm>
              <a:off x="5405800" y="1108100"/>
              <a:ext cx="103400" cy="96975"/>
            </a:xfrm>
            <a:custGeom>
              <a:avLst/>
              <a:gdLst/>
              <a:ahLst/>
              <a:cxnLst/>
              <a:rect l="l" t="t" r="r" b="b"/>
              <a:pathLst>
                <a:path w="4136" h="3879" extrusionOk="0">
                  <a:moveTo>
                    <a:pt x="554" y="1"/>
                  </a:moveTo>
                  <a:lnTo>
                    <a:pt x="436" y="20"/>
                  </a:lnTo>
                  <a:lnTo>
                    <a:pt x="396" y="60"/>
                  </a:lnTo>
                  <a:lnTo>
                    <a:pt x="376" y="100"/>
                  </a:lnTo>
                  <a:lnTo>
                    <a:pt x="277" y="495"/>
                  </a:lnTo>
                  <a:lnTo>
                    <a:pt x="159" y="1010"/>
                  </a:lnTo>
                  <a:lnTo>
                    <a:pt x="60" y="1603"/>
                  </a:lnTo>
                  <a:lnTo>
                    <a:pt x="20" y="1920"/>
                  </a:lnTo>
                  <a:lnTo>
                    <a:pt x="0" y="2216"/>
                  </a:lnTo>
                  <a:lnTo>
                    <a:pt x="0" y="2513"/>
                  </a:lnTo>
                  <a:lnTo>
                    <a:pt x="20" y="2810"/>
                  </a:lnTo>
                  <a:lnTo>
                    <a:pt x="79" y="3067"/>
                  </a:lnTo>
                  <a:lnTo>
                    <a:pt x="139" y="3305"/>
                  </a:lnTo>
                  <a:lnTo>
                    <a:pt x="198" y="3423"/>
                  </a:lnTo>
                  <a:lnTo>
                    <a:pt x="257" y="3502"/>
                  </a:lnTo>
                  <a:lnTo>
                    <a:pt x="337" y="3601"/>
                  </a:lnTo>
                  <a:lnTo>
                    <a:pt x="396" y="3680"/>
                  </a:lnTo>
                  <a:lnTo>
                    <a:pt x="495" y="3740"/>
                  </a:lnTo>
                  <a:lnTo>
                    <a:pt x="594" y="3799"/>
                  </a:lnTo>
                  <a:lnTo>
                    <a:pt x="712" y="3839"/>
                  </a:lnTo>
                  <a:lnTo>
                    <a:pt x="831" y="3859"/>
                  </a:lnTo>
                  <a:lnTo>
                    <a:pt x="970" y="3878"/>
                  </a:lnTo>
                  <a:lnTo>
                    <a:pt x="1128" y="3859"/>
                  </a:lnTo>
                  <a:lnTo>
                    <a:pt x="1266" y="3819"/>
                  </a:lnTo>
                  <a:lnTo>
                    <a:pt x="1405" y="3779"/>
                  </a:lnTo>
                  <a:lnTo>
                    <a:pt x="1543" y="3700"/>
                  </a:lnTo>
                  <a:lnTo>
                    <a:pt x="1682" y="3621"/>
                  </a:lnTo>
                  <a:lnTo>
                    <a:pt x="1939" y="3423"/>
                  </a:lnTo>
                  <a:lnTo>
                    <a:pt x="2196" y="3206"/>
                  </a:lnTo>
                  <a:lnTo>
                    <a:pt x="2414" y="2968"/>
                  </a:lnTo>
                  <a:lnTo>
                    <a:pt x="2790" y="2533"/>
                  </a:lnTo>
                  <a:lnTo>
                    <a:pt x="3166" y="2038"/>
                  </a:lnTo>
                  <a:lnTo>
                    <a:pt x="3502" y="1544"/>
                  </a:lnTo>
                  <a:lnTo>
                    <a:pt x="3819" y="1029"/>
                  </a:lnTo>
                  <a:lnTo>
                    <a:pt x="4115" y="515"/>
                  </a:lnTo>
                  <a:lnTo>
                    <a:pt x="4135" y="476"/>
                  </a:lnTo>
                  <a:lnTo>
                    <a:pt x="4115" y="436"/>
                  </a:lnTo>
                  <a:lnTo>
                    <a:pt x="4076" y="416"/>
                  </a:lnTo>
                  <a:lnTo>
                    <a:pt x="4036" y="416"/>
                  </a:lnTo>
                  <a:lnTo>
                    <a:pt x="3917" y="436"/>
                  </a:lnTo>
                  <a:lnTo>
                    <a:pt x="3878" y="456"/>
                  </a:lnTo>
                  <a:lnTo>
                    <a:pt x="3858" y="495"/>
                  </a:lnTo>
                  <a:lnTo>
                    <a:pt x="3482" y="1109"/>
                  </a:lnTo>
                  <a:lnTo>
                    <a:pt x="3106" y="1722"/>
                  </a:lnTo>
                  <a:lnTo>
                    <a:pt x="2711" y="2296"/>
                  </a:lnTo>
                  <a:lnTo>
                    <a:pt x="2453" y="2632"/>
                  </a:lnTo>
                  <a:lnTo>
                    <a:pt x="2196" y="2948"/>
                  </a:lnTo>
                  <a:lnTo>
                    <a:pt x="1900" y="3225"/>
                  </a:lnTo>
                  <a:lnTo>
                    <a:pt x="1741" y="3364"/>
                  </a:lnTo>
                  <a:lnTo>
                    <a:pt x="1583" y="3463"/>
                  </a:lnTo>
                  <a:lnTo>
                    <a:pt x="1425" y="3562"/>
                  </a:lnTo>
                  <a:lnTo>
                    <a:pt x="1266" y="3621"/>
                  </a:lnTo>
                  <a:lnTo>
                    <a:pt x="1108" y="3661"/>
                  </a:lnTo>
                  <a:lnTo>
                    <a:pt x="930" y="3680"/>
                  </a:lnTo>
                  <a:lnTo>
                    <a:pt x="831" y="3661"/>
                  </a:lnTo>
                  <a:lnTo>
                    <a:pt x="732" y="3641"/>
                  </a:lnTo>
                  <a:lnTo>
                    <a:pt x="653" y="3601"/>
                  </a:lnTo>
                  <a:lnTo>
                    <a:pt x="594" y="3542"/>
                  </a:lnTo>
                  <a:lnTo>
                    <a:pt x="534" y="3483"/>
                  </a:lnTo>
                  <a:lnTo>
                    <a:pt x="475" y="3404"/>
                  </a:lnTo>
                  <a:lnTo>
                    <a:pt x="396" y="3206"/>
                  </a:lnTo>
                  <a:lnTo>
                    <a:pt x="337" y="2968"/>
                  </a:lnTo>
                  <a:lnTo>
                    <a:pt x="317" y="2691"/>
                  </a:lnTo>
                  <a:lnTo>
                    <a:pt x="297" y="2414"/>
                  </a:lnTo>
                  <a:lnTo>
                    <a:pt x="317" y="2098"/>
                  </a:lnTo>
                  <a:lnTo>
                    <a:pt x="337" y="1781"/>
                  </a:lnTo>
                  <a:lnTo>
                    <a:pt x="376" y="1484"/>
                  </a:lnTo>
                  <a:lnTo>
                    <a:pt x="475" y="891"/>
                  </a:lnTo>
                  <a:lnTo>
                    <a:pt x="594" y="396"/>
                  </a:lnTo>
                  <a:lnTo>
                    <a:pt x="673" y="80"/>
                  </a:lnTo>
                  <a:lnTo>
                    <a:pt x="673" y="40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9"/>
            <p:cNvSpPr/>
            <p:nvPr/>
          </p:nvSpPr>
          <p:spPr>
            <a:xfrm>
              <a:off x="5378600" y="1124925"/>
              <a:ext cx="35125" cy="16825"/>
            </a:xfrm>
            <a:custGeom>
              <a:avLst/>
              <a:gdLst/>
              <a:ahLst/>
              <a:cxnLst/>
              <a:rect l="l" t="t" r="r" b="b"/>
              <a:pathLst>
                <a:path w="1405" h="673" extrusionOk="0">
                  <a:moveTo>
                    <a:pt x="198" y="0"/>
                  </a:moveTo>
                  <a:lnTo>
                    <a:pt x="99" y="20"/>
                  </a:lnTo>
                  <a:lnTo>
                    <a:pt x="20" y="60"/>
                  </a:lnTo>
                  <a:lnTo>
                    <a:pt x="0" y="79"/>
                  </a:lnTo>
                  <a:lnTo>
                    <a:pt x="20" y="99"/>
                  </a:lnTo>
                  <a:lnTo>
                    <a:pt x="277" y="317"/>
                  </a:lnTo>
                  <a:lnTo>
                    <a:pt x="435" y="436"/>
                  </a:lnTo>
                  <a:lnTo>
                    <a:pt x="574" y="515"/>
                  </a:lnTo>
                  <a:lnTo>
                    <a:pt x="732" y="594"/>
                  </a:lnTo>
                  <a:lnTo>
                    <a:pt x="890" y="653"/>
                  </a:lnTo>
                  <a:lnTo>
                    <a:pt x="1068" y="673"/>
                  </a:lnTo>
                  <a:lnTo>
                    <a:pt x="1247" y="653"/>
                  </a:lnTo>
                  <a:lnTo>
                    <a:pt x="1326" y="614"/>
                  </a:lnTo>
                  <a:lnTo>
                    <a:pt x="1385" y="554"/>
                  </a:lnTo>
                  <a:lnTo>
                    <a:pt x="1405" y="535"/>
                  </a:lnTo>
                  <a:lnTo>
                    <a:pt x="1385" y="535"/>
                  </a:lnTo>
                  <a:lnTo>
                    <a:pt x="1365" y="515"/>
                  </a:lnTo>
                  <a:lnTo>
                    <a:pt x="1306" y="535"/>
                  </a:lnTo>
                  <a:lnTo>
                    <a:pt x="1148" y="535"/>
                  </a:lnTo>
                  <a:lnTo>
                    <a:pt x="1009" y="515"/>
                  </a:lnTo>
                  <a:lnTo>
                    <a:pt x="871" y="455"/>
                  </a:lnTo>
                  <a:lnTo>
                    <a:pt x="752" y="376"/>
                  </a:lnTo>
                  <a:lnTo>
                    <a:pt x="495" y="198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5381550" y="1104150"/>
              <a:ext cx="32175" cy="22775"/>
            </a:xfrm>
            <a:custGeom>
              <a:avLst/>
              <a:gdLst/>
              <a:ahLst/>
              <a:cxnLst/>
              <a:rect l="l" t="t" r="r" b="b"/>
              <a:pathLst>
                <a:path w="1287" h="911" extrusionOk="0">
                  <a:moveTo>
                    <a:pt x="199" y="0"/>
                  </a:moveTo>
                  <a:lnTo>
                    <a:pt x="80" y="20"/>
                  </a:lnTo>
                  <a:lnTo>
                    <a:pt x="40" y="60"/>
                  </a:lnTo>
                  <a:lnTo>
                    <a:pt x="21" y="80"/>
                  </a:lnTo>
                  <a:lnTo>
                    <a:pt x="1" y="119"/>
                  </a:lnTo>
                  <a:lnTo>
                    <a:pt x="21" y="159"/>
                  </a:lnTo>
                  <a:lnTo>
                    <a:pt x="238" y="416"/>
                  </a:lnTo>
                  <a:lnTo>
                    <a:pt x="377" y="554"/>
                  </a:lnTo>
                  <a:lnTo>
                    <a:pt x="515" y="673"/>
                  </a:lnTo>
                  <a:lnTo>
                    <a:pt x="654" y="772"/>
                  </a:lnTo>
                  <a:lnTo>
                    <a:pt x="812" y="851"/>
                  </a:lnTo>
                  <a:lnTo>
                    <a:pt x="970" y="910"/>
                  </a:lnTo>
                  <a:lnTo>
                    <a:pt x="1148" y="910"/>
                  </a:lnTo>
                  <a:lnTo>
                    <a:pt x="1208" y="891"/>
                  </a:lnTo>
                  <a:lnTo>
                    <a:pt x="1247" y="871"/>
                  </a:lnTo>
                  <a:lnTo>
                    <a:pt x="1267" y="831"/>
                  </a:lnTo>
                  <a:lnTo>
                    <a:pt x="1287" y="792"/>
                  </a:lnTo>
                  <a:lnTo>
                    <a:pt x="1287" y="752"/>
                  </a:lnTo>
                  <a:lnTo>
                    <a:pt x="1287" y="732"/>
                  </a:lnTo>
                  <a:lnTo>
                    <a:pt x="1247" y="713"/>
                  </a:lnTo>
                  <a:lnTo>
                    <a:pt x="1049" y="713"/>
                  </a:lnTo>
                  <a:lnTo>
                    <a:pt x="911" y="653"/>
                  </a:lnTo>
                  <a:lnTo>
                    <a:pt x="792" y="554"/>
                  </a:lnTo>
                  <a:lnTo>
                    <a:pt x="674" y="455"/>
                  </a:lnTo>
                  <a:lnTo>
                    <a:pt x="476" y="258"/>
                  </a:lnTo>
                  <a:lnTo>
                    <a:pt x="278" y="40"/>
                  </a:lnTo>
                  <a:lnTo>
                    <a:pt x="238" y="20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9"/>
            <p:cNvSpPr/>
            <p:nvPr/>
          </p:nvSpPr>
          <p:spPr>
            <a:xfrm>
              <a:off x="5563575" y="1121950"/>
              <a:ext cx="110325" cy="100425"/>
            </a:xfrm>
            <a:custGeom>
              <a:avLst/>
              <a:gdLst/>
              <a:ahLst/>
              <a:cxnLst/>
              <a:rect l="l" t="t" r="r" b="b"/>
              <a:pathLst>
                <a:path w="4413" h="4017" extrusionOk="0">
                  <a:moveTo>
                    <a:pt x="178" y="1"/>
                  </a:moveTo>
                  <a:lnTo>
                    <a:pt x="119" y="20"/>
                  </a:lnTo>
                  <a:lnTo>
                    <a:pt x="79" y="40"/>
                  </a:lnTo>
                  <a:lnTo>
                    <a:pt x="40" y="80"/>
                  </a:lnTo>
                  <a:lnTo>
                    <a:pt x="20" y="119"/>
                  </a:lnTo>
                  <a:lnTo>
                    <a:pt x="0" y="654"/>
                  </a:lnTo>
                  <a:lnTo>
                    <a:pt x="0" y="1247"/>
                  </a:lnTo>
                  <a:lnTo>
                    <a:pt x="20" y="1564"/>
                  </a:lnTo>
                  <a:lnTo>
                    <a:pt x="60" y="1880"/>
                  </a:lnTo>
                  <a:lnTo>
                    <a:pt x="99" y="2197"/>
                  </a:lnTo>
                  <a:lnTo>
                    <a:pt x="178" y="2513"/>
                  </a:lnTo>
                  <a:lnTo>
                    <a:pt x="277" y="2810"/>
                  </a:lnTo>
                  <a:lnTo>
                    <a:pt x="396" y="3087"/>
                  </a:lnTo>
                  <a:lnTo>
                    <a:pt x="534" y="3324"/>
                  </a:lnTo>
                  <a:lnTo>
                    <a:pt x="693" y="3542"/>
                  </a:lnTo>
                  <a:lnTo>
                    <a:pt x="792" y="3641"/>
                  </a:lnTo>
                  <a:lnTo>
                    <a:pt x="910" y="3740"/>
                  </a:lnTo>
                  <a:lnTo>
                    <a:pt x="1009" y="3819"/>
                  </a:lnTo>
                  <a:lnTo>
                    <a:pt x="1128" y="3878"/>
                  </a:lnTo>
                  <a:lnTo>
                    <a:pt x="1266" y="3918"/>
                  </a:lnTo>
                  <a:lnTo>
                    <a:pt x="1405" y="3977"/>
                  </a:lnTo>
                  <a:lnTo>
                    <a:pt x="1543" y="3997"/>
                  </a:lnTo>
                  <a:lnTo>
                    <a:pt x="1702" y="4017"/>
                  </a:lnTo>
                  <a:lnTo>
                    <a:pt x="1860" y="3997"/>
                  </a:lnTo>
                  <a:lnTo>
                    <a:pt x="1998" y="3997"/>
                  </a:lnTo>
                  <a:lnTo>
                    <a:pt x="2137" y="3957"/>
                  </a:lnTo>
                  <a:lnTo>
                    <a:pt x="2275" y="3918"/>
                  </a:lnTo>
                  <a:lnTo>
                    <a:pt x="2394" y="3858"/>
                  </a:lnTo>
                  <a:lnTo>
                    <a:pt x="2533" y="3799"/>
                  </a:lnTo>
                  <a:lnTo>
                    <a:pt x="2770" y="3621"/>
                  </a:lnTo>
                  <a:lnTo>
                    <a:pt x="2988" y="3423"/>
                  </a:lnTo>
                  <a:lnTo>
                    <a:pt x="3185" y="3186"/>
                  </a:lnTo>
                  <a:lnTo>
                    <a:pt x="3383" y="2929"/>
                  </a:lnTo>
                  <a:lnTo>
                    <a:pt x="3542" y="2652"/>
                  </a:lnTo>
                  <a:lnTo>
                    <a:pt x="3700" y="2355"/>
                  </a:lnTo>
                  <a:lnTo>
                    <a:pt x="3838" y="2058"/>
                  </a:lnTo>
                  <a:lnTo>
                    <a:pt x="3977" y="1742"/>
                  </a:lnTo>
                  <a:lnTo>
                    <a:pt x="4096" y="1425"/>
                  </a:lnTo>
                  <a:lnTo>
                    <a:pt x="4274" y="851"/>
                  </a:lnTo>
                  <a:lnTo>
                    <a:pt x="4412" y="337"/>
                  </a:lnTo>
                  <a:lnTo>
                    <a:pt x="4412" y="297"/>
                  </a:lnTo>
                  <a:lnTo>
                    <a:pt x="4392" y="258"/>
                  </a:lnTo>
                  <a:lnTo>
                    <a:pt x="4234" y="258"/>
                  </a:lnTo>
                  <a:lnTo>
                    <a:pt x="4194" y="278"/>
                  </a:lnTo>
                  <a:lnTo>
                    <a:pt x="4155" y="317"/>
                  </a:lnTo>
                  <a:lnTo>
                    <a:pt x="4135" y="357"/>
                  </a:lnTo>
                  <a:lnTo>
                    <a:pt x="3997" y="832"/>
                  </a:lnTo>
                  <a:lnTo>
                    <a:pt x="3819" y="1386"/>
                  </a:lnTo>
                  <a:lnTo>
                    <a:pt x="3601" y="1959"/>
                  </a:lnTo>
                  <a:lnTo>
                    <a:pt x="3482" y="2236"/>
                  </a:lnTo>
                  <a:lnTo>
                    <a:pt x="3344" y="2513"/>
                  </a:lnTo>
                  <a:lnTo>
                    <a:pt x="3185" y="2790"/>
                  </a:lnTo>
                  <a:lnTo>
                    <a:pt x="3007" y="3028"/>
                  </a:lnTo>
                  <a:lnTo>
                    <a:pt x="2829" y="3245"/>
                  </a:lnTo>
                  <a:lnTo>
                    <a:pt x="2632" y="3443"/>
                  </a:lnTo>
                  <a:lnTo>
                    <a:pt x="2414" y="3582"/>
                  </a:lnTo>
                  <a:lnTo>
                    <a:pt x="2177" y="3700"/>
                  </a:lnTo>
                  <a:lnTo>
                    <a:pt x="2058" y="3740"/>
                  </a:lnTo>
                  <a:lnTo>
                    <a:pt x="1939" y="3779"/>
                  </a:lnTo>
                  <a:lnTo>
                    <a:pt x="1801" y="3779"/>
                  </a:lnTo>
                  <a:lnTo>
                    <a:pt x="1662" y="3799"/>
                  </a:lnTo>
                  <a:lnTo>
                    <a:pt x="1543" y="3779"/>
                  </a:lnTo>
                  <a:lnTo>
                    <a:pt x="1405" y="3760"/>
                  </a:lnTo>
                  <a:lnTo>
                    <a:pt x="1306" y="3700"/>
                  </a:lnTo>
                  <a:lnTo>
                    <a:pt x="1187" y="3661"/>
                  </a:lnTo>
                  <a:lnTo>
                    <a:pt x="1088" y="3601"/>
                  </a:lnTo>
                  <a:lnTo>
                    <a:pt x="989" y="3522"/>
                  </a:lnTo>
                  <a:lnTo>
                    <a:pt x="831" y="3324"/>
                  </a:lnTo>
                  <a:lnTo>
                    <a:pt x="693" y="3107"/>
                  </a:lnTo>
                  <a:lnTo>
                    <a:pt x="574" y="2869"/>
                  </a:lnTo>
                  <a:lnTo>
                    <a:pt x="495" y="2592"/>
                  </a:lnTo>
                  <a:lnTo>
                    <a:pt x="416" y="2296"/>
                  </a:lnTo>
                  <a:lnTo>
                    <a:pt x="356" y="1999"/>
                  </a:lnTo>
                  <a:lnTo>
                    <a:pt x="317" y="1682"/>
                  </a:lnTo>
                  <a:lnTo>
                    <a:pt x="297" y="1386"/>
                  </a:lnTo>
                  <a:lnTo>
                    <a:pt x="277" y="1089"/>
                  </a:lnTo>
                  <a:lnTo>
                    <a:pt x="277" y="535"/>
                  </a:lnTo>
                  <a:lnTo>
                    <a:pt x="297" y="100"/>
                  </a:lnTo>
                  <a:lnTo>
                    <a:pt x="297" y="60"/>
                  </a:lnTo>
                  <a:lnTo>
                    <a:pt x="277" y="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9"/>
            <p:cNvSpPr/>
            <p:nvPr/>
          </p:nvSpPr>
          <p:spPr>
            <a:xfrm>
              <a:off x="5662500" y="1153125"/>
              <a:ext cx="37100" cy="10900"/>
            </a:xfrm>
            <a:custGeom>
              <a:avLst/>
              <a:gdLst/>
              <a:ahLst/>
              <a:cxnLst/>
              <a:rect l="l" t="t" r="r" b="b"/>
              <a:pathLst>
                <a:path w="1484" h="436" extrusionOk="0">
                  <a:moveTo>
                    <a:pt x="1246" y="0"/>
                  </a:moveTo>
                  <a:lnTo>
                    <a:pt x="1009" y="119"/>
                  </a:lnTo>
                  <a:lnTo>
                    <a:pt x="712" y="218"/>
                  </a:lnTo>
                  <a:lnTo>
                    <a:pt x="574" y="257"/>
                  </a:lnTo>
                  <a:lnTo>
                    <a:pt x="416" y="257"/>
                  </a:lnTo>
                  <a:lnTo>
                    <a:pt x="277" y="237"/>
                  </a:lnTo>
                  <a:lnTo>
                    <a:pt x="158" y="198"/>
                  </a:lnTo>
                  <a:lnTo>
                    <a:pt x="119" y="178"/>
                  </a:lnTo>
                  <a:lnTo>
                    <a:pt x="59" y="158"/>
                  </a:lnTo>
                  <a:lnTo>
                    <a:pt x="40" y="178"/>
                  </a:lnTo>
                  <a:lnTo>
                    <a:pt x="20" y="198"/>
                  </a:lnTo>
                  <a:lnTo>
                    <a:pt x="0" y="218"/>
                  </a:lnTo>
                  <a:lnTo>
                    <a:pt x="20" y="257"/>
                  </a:lnTo>
                  <a:lnTo>
                    <a:pt x="40" y="277"/>
                  </a:lnTo>
                  <a:lnTo>
                    <a:pt x="79" y="317"/>
                  </a:lnTo>
                  <a:lnTo>
                    <a:pt x="257" y="396"/>
                  </a:lnTo>
                  <a:lnTo>
                    <a:pt x="435" y="435"/>
                  </a:lnTo>
                  <a:lnTo>
                    <a:pt x="613" y="435"/>
                  </a:lnTo>
                  <a:lnTo>
                    <a:pt x="772" y="415"/>
                  </a:lnTo>
                  <a:lnTo>
                    <a:pt x="950" y="376"/>
                  </a:lnTo>
                  <a:lnTo>
                    <a:pt x="1128" y="317"/>
                  </a:lnTo>
                  <a:lnTo>
                    <a:pt x="1464" y="198"/>
                  </a:lnTo>
                  <a:lnTo>
                    <a:pt x="1484" y="178"/>
                  </a:lnTo>
                  <a:lnTo>
                    <a:pt x="1484" y="139"/>
                  </a:lnTo>
                  <a:lnTo>
                    <a:pt x="1424" y="79"/>
                  </a:lnTo>
                  <a:lnTo>
                    <a:pt x="1345" y="20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9"/>
            <p:cNvSpPr/>
            <p:nvPr/>
          </p:nvSpPr>
          <p:spPr>
            <a:xfrm>
              <a:off x="5667425" y="1133325"/>
              <a:ext cx="35650" cy="15350"/>
            </a:xfrm>
            <a:custGeom>
              <a:avLst/>
              <a:gdLst/>
              <a:ahLst/>
              <a:cxnLst/>
              <a:rect l="l" t="t" r="r" b="b"/>
              <a:pathLst>
                <a:path w="1426" h="614" extrusionOk="0">
                  <a:moveTo>
                    <a:pt x="1227" y="1"/>
                  </a:moveTo>
                  <a:lnTo>
                    <a:pt x="1188" y="20"/>
                  </a:lnTo>
                  <a:lnTo>
                    <a:pt x="931" y="159"/>
                  </a:lnTo>
                  <a:lnTo>
                    <a:pt x="674" y="297"/>
                  </a:lnTo>
                  <a:lnTo>
                    <a:pt x="535" y="357"/>
                  </a:lnTo>
                  <a:lnTo>
                    <a:pt x="397" y="396"/>
                  </a:lnTo>
                  <a:lnTo>
                    <a:pt x="238" y="416"/>
                  </a:lnTo>
                  <a:lnTo>
                    <a:pt x="179" y="416"/>
                  </a:lnTo>
                  <a:lnTo>
                    <a:pt x="100" y="396"/>
                  </a:lnTo>
                  <a:lnTo>
                    <a:pt x="60" y="377"/>
                  </a:lnTo>
                  <a:lnTo>
                    <a:pt x="21" y="377"/>
                  </a:lnTo>
                  <a:lnTo>
                    <a:pt x="1" y="396"/>
                  </a:lnTo>
                  <a:lnTo>
                    <a:pt x="1" y="416"/>
                  </a:lnTo>
                  <a:lnTo>
                    <a:pt x="21" y="475"/>
                  </a:lnTo>
                  <a:lnTo>
                    <a:pt x="100" y="535"/>
                  </a:lnTo>
                  <a:lnTo>
                    <a:pt x="179" y="574"/>
                  </a:lnTo>
                  <a:lnTo>
                    <a:pt x="258" y="594"/>
                  </a:lnTo>
                  <a:lnTo>
                    <a:pt x="436" y="614"/>
                  </a:lnTo>
                  <a:lnTo>
                    <a:pt x="614" y="574"/>
                  </a:lnTo>
                  <a:lnTo>
                    <a:pt x="772" y="535"/>
                  </a:lnTo>
                  <a:lnTo>
                    <a:pt x="951" y="456"/>
                  </a:lnTo>
                  <a:lnTo>
                    <a:pt x="1109" y="377"/>
                  </a:lnTo>
                  <a:lnTo>
                    <a:pt x="1406" y="199"/>
                  </a:lnTo>
                  <a:lnTo>
                    <a:pt x="1425" y="179"/>
                  </a:lnTo>
                  <a:lnTo>
                    <a:pt x="1425" y="139"/>
                  </a:lnTo>
                  <a:lnTo>
                    <a:pt x="1346" y="60"/>
                  </a:lnTo>
                  <a:lnTo>
                    <a:pt x="1267" y="20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5484925" y="1175375"/>
              <a:ext cx="78175" cy="85575"/>
            </a:xfrm>
            <a:custGeom>
              <a:avLst/>
              <a:gdLst/>
              <a:ahLst/>
              <a:cxnLst/>
              <a:rect l="l" t="t" r="r" b="b"/>
              <a:pathLst>
                <a:path w="3127" h="3423" extrusionOk="0">
                  <a:moveTo>
                    <a:pt x="1425" y="0"/>
                  </a:moveTo>
                  <a:lnTo>
                    <a:pt x="1465" y="1919"/>
                  </a:lnTo>
                  <a:lnTo>
                    <a:pt x="1148" y="1642"/>
                  </a:lnTo>
                  <a:lnTo>
                    <a:pt x="792" y="1385"/>
                  </a:lnTo>
                  <a:lnTo>
                    <a:pt x="614" y="1286"/>
                  </a:lnTo>
                  <a:lnTo>
                    <a:pt x="456" y="1207"/>
                  </a:lnTo>
                  <a:lnTo>
                    <a:pt x="297" y="1168"/>
                  </a:lnTo>
                  <a:lnTo>
                    <a:pt x="238" y="1148"/>
                  </a:lnTo>
                  <a:lnTo>
                    <a:pt x="179" y="1168"/>
                  </a:lnTo>
                  <a:lnTo>
                    <a:pt x="119" y="1187"/>
                  </a:lnTo>
                  <a:lnTo>
                    <a:pt x="80" y="1227"/>
                  </a:lnTo>
                  <a:lnTo>
                    <a:pt x="40" y="1286"/>
                  </a:lnTo>
                  <a:lnTo>
                    <a:pt x="1" y="1346"/>
                  </a:lnTo>
                  <a:lnTo>
                    <a:pt x="1" y="1405"/>
                  </a:lnTo>
                  <a:lnTo>
                    <a:pt x="1" y="1504"/>
                  </a:lnTo>
                  <a:lnTo>
                    <a:pt x="40" y="1721"/>
                  </a:lnTo>
                  <a:lnTo>
                    <a:pt x="119" y="1959"/>
                  </a:lnTo>
                  <a:lnTo>
                    <a:pt x="238" y="2236"/>
                  </a:lnTo>
                  <a:lnTo>
                    <a:pt x="396" y="2513"/>
                  </a:lnTo>
                  <a:lnTo>
                    <a:pt x="594" y="2770"/>
                  </a:lnTo>
                  <a:lnTo>
                    <a:pt x="713" y="2889"/>
                  </a:lnTo>
                  <a:lnTo>
                    <a:pt x="832" y="3007"/>
                  </a:lnTo>
                  <a:lnTo>
                    <a:pt x="950" y="3126"/>
                  </a:lnTo>
                  <a:lnTo>
                    <a:pt x="1089" y="3205"/>
                  </a:lnTo>
                  <a:lnTo>
                    <a:pt x="1247" y="3304"/>
                  </a:lnTo>
                  <a:lnTo>
                    <a:pt x="1425" y="3364"/>
                  </a:lnTo>
                  <a:lnTo>
                    <a:pt x="1623" y="3403"/>
                  </a:lnTo>
                  <a:lnTo>
                    <a:pt x="1821" y="3423"/>
                  </a:lnTo>
                  <a:lnTo>
                    <a:pt x="1959" y="3423"/>
                  </a:lnTo>
                  <a:lnTo>
                    <a:pt x="2098" y="3403"/>
                  </a:lnTo>
                  <a:lnTo>
                    <a:pt x="2236" y="3364"/>
                  </a:lnTo>
                  <a:lnTo>
                    <a:pt x="2395" y="3304"/>
                  </a:lnTo>
                  <a:lnTo>
                    <a:pt x="2553" y="3245"/>
                  </a:lnTo>
                  <a:lnTo>
                    <a:pt x="2711" y="3146"/>
                  </a:lnTo>
                  <a:lnTo>
                    <a:pt x="2869" y="3027"/>
                  </a:lnTo>
                  <a:lnTo>
                    <a:pt x="3047" y="2889"/>
                  </a:lnTo>
                  <a:lnTo>
                    <a:pt x="3127" y="2829"/>
                  </a:lnTo>
                  <a:lnTo>
                    <a:pt x="3067" y="2730"/>
                  </a:lnTo>
                  <a:lnTo>
                    <a:pt x="2968" y="2632"/>
                  </a:lnTo>
                  <a:lnTo>
                    <a:pt x="2830" y="2473"/>
                  </a:lnTo>
                  <a:lnTo>
                    <a:pt x="2731" y="2394"/>
                  </a:lnTo>
                  <a:lnTo>
                    <a:pt x="2632" y="2355"/>
                  </a:lnTo>
                  <a:lnTo>
                    <a:pt x="2513" y="2315"/>
                  </a:lnTo>
                  <a:lnTo>
                    <a:pt x="2414" y="2315"/>
                  </a:lnTo>
                  <a:lnTo>
                    <a:pt x="2296" y="2355"/>
                  </a:lnTo>
                  <a:lnTo>
                    <a:pt x="2197" y="2453"/>
                  </a:lnTo>
                  <a:lnTo>
                    <a:pt x="2118" y="2572"/>
                  </a:lnTo>
                  <a:lnTo>
                    <a:pt x="2078" y="2750"/>
                  </a:lnTo>
                  <a:lnTo>
                    <a:pt x="2296" y="2810"/>
                  </a:lnTo>
                  <a:lnTo>
                    <a:pt x="2335" y="2711"/>
                  </a:lnTo>
                  <a:lnTo>
                    <a:pt x="2375" y="2632"/>
                  </a:lnTo>
                  <a:lnTo>
                    <a:pt x="2414" y="2572"/>
                  </a:lnTo>
                  <a:lnTo>
                    <a:pt x="2454" y="2552"/>
                  </a:lnTo>
                  <a:lnTo>
                    <a:pt x="2533" y="2552"/>
                  </a:lnTo>
                  <a:lnTo>
                    <a:pt x="2612" y="2612"/>
                  </a:lnTo>
                  <a:lnTo>
                    <a:pt x="2711" y="2691"/>
                  </a:lnTo>
                  <a:lnTo>
                    <a:pt x="2790" y="2790"/>
                  </a:lnTo>
                  <a:lnTo>
                    <a:pt x="2592" y="2948"/>
                  </a:lnTo>
                  <a:lnTo>
                    <a:pt x="2395" y="3047"/>
                  </a:lnTo>
                  <a:lnTo>
                    <a:pt x="2177" y="3146"/>
                  </a:lnTo>
                  <a:lnTo>
                    <a:pt x="1979" y="3185"/>
                  </a:lnTo>
                  <a:lnTo>
                    <a:pt x="1781" y="3185"/>
                  </a:lnTo>
                  <a:lnTo>
                    <a:pt x="1583" y="3166"/>
                  </a:lnTo>
                  <a:lnTo>
                    <a:pt x="1405" y="3106"/>
                  </a:lnTo>
                  <a:lnTo>
                    <a:pt x="1207" y="3007"/>
                  </a:lnTo>
                  <a:lnTo>
                    <a:pt x="1089" y="2928"/>
                  </a:lnTo>
                  <a:lnTo>
                    <a:pt x="970" y="2829"/>
                  </a:lnTo>
                  <a:lnTo>
                    <a:pt x="752" y="2612"/>
                  </a:lnTo>
                  <a:lnTo>
                    <a:pt x="594" y="2374"/>
                  </a:lnTo>
                  <a:lnTo>
                    <a:pt x="436" y="2117"/>
                  </a:lnTo>
                  <a:lnTo>
                    <a:pt x="337" y="1880"/>
                  </a:lnTo>
                  <a:lnTo>
                    <a:pt x="278" y="1682"/>
                  </a:lnTo>
                  <a:lnTo>
                    <a:pt x="238" y="1504"/>
                  </a:lnTo>
                  <a:lnTo>
                    <a:pt x="238" y="1385"/>
                  </a:lnTo>
                  <a:lnTo>
                    <a:pt x="297" y="1385"/>
                  </a:lnTo>
                  <a:lnTo>
                    <a:pt x="416" y="1445"/>
                  </a:lnTo>
                  <a:lnTo>
                    <a:pt x="555" y="1524"/>
                  </a:lnTo>
                  <a:lnTo>
                    <a:pt x="713" y="1623"/>
                  </a:lnTo>
                  <a:lnTo>
                    <a:pt x="1089" y="1919"/>
                  </a:lnTo>
                  <a:lnTo>
                    <a:pt x="1504" y="2275"/>
                  </a:lnTo>
                  <a:lnTo>
                    <a:pt x="1702" y="2473"/>
                  </a:lnTo>
                  <a:lnTo>
                    <a:pt x="1663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5953300" y="1182300"/>
              <a:ext cx="119725" cy="55425"/>
            </a:xfrm>
            <a:custGeom>
              <a:avLst/>
              <a:gdLst/>
              <a:ahLst/>
              <a:cxnLst/>
              <a:rect l="l" t="t" r="r" b="b"/>
              <a:pathLst>
                <a:path w="4789" h="2217" extrusionOk="0">
                  <a:moveTo>
                    <a:pt x="2197" y="0"/>
                  </a:moveTo>
                  <a:lnTo>
                    <a:pt x="1861" y="40"/>
                  </a:lnTo>
                  <a:lnTo>
                    <a:pt x="1544" y="119"/>
                  </a:lnTo>
                  <a:lnTo>
                    <a:pt x="1247" y="198"/>
                  </a:lnTo>
                  <a:lnTo>
                    <a:pt x="970" y="317"/>
                  </a:lnTo>
                  <a:lnTo>
                    <a:pt x="713" y="455"/>
                  </a:lnTo>
                  <a:lnTo>
                    <a:pt x="476" y="614"/>
                  </a:lnTo>
                  <a:lnTo>
                    <a:pt x="298" y="792"/>
                  </a:lnTo>
                  <a:lnTo>
                    <a:pt x="139" y="970"/>
                  </a:lnTo>
                  <a:lnTo>
                    <a:pt x="60" y="1148"/>
                  </a:lnTo>
                  <a:lnTo>
                    <a:pt x="21" y="1227"/>
                  </a:lnTo>
                  <a:lnTo>
                    <a:pt x="1" y="1326"/>
                  </a:lnTo>
                  <a:lnTo>
                    <a:pt x="21" y="1405"/>
                  </a:lnTo>
                  <a:lnTo>
                    <a:pt x="21" y="1484"/>
                  </a:lnTo>
                  <a:lnTo>
                    <a:pt x="60" y="1583"/>
                  </a:lnTo>
                  <a:lnTo>
                    <a:pt x="100" y="1662"/>
                  </a:lnTo>
                  <a:lnTo>
                    <a:pt x="179" y="1741"/>
                  </a:lnTo>
                  <a:lnTo>
                    <a:pt x="258" y="1801"/>
                  </a:lnTo>
                  <a:lnTo>
                    <a:pt x="357" y="1880"/>
                  </a:lnTo>
                  <a:lnTo>
                    <a:pt x="495" y="1939"/>
                  </a:lnTo>
                  <a:lnTo>
                    <a:pt x="634" y="1998"/>
                  </a:lnTo>
                  <a:lnTo>
                    <a:pt x="792" y="2058"/>
                  </a:lnTo>
                  <a:lnTo>
                    <a:pt x="1188" y="2137"/>
                  </a:lnTo>
                  <a:lnTo>
                    <a:pt x="1603" y="2196"/>
                  </a:lnTo>
                  <a:lnTo>
                    <a:pt x="1940" y="2216"/>
                  </a:lnTo>
                  <a:lnTo>
                    <a:pt x="2217" y="2216"/>
                  </a:lnTo>
                  <a:lnTo>
                    <a:pt x="2434" y="2176"/>
                  </a:lnTo>
                  <a:lnTo>
                    <a:pt x="2593" y="2137"/>
                  </a:lnTo>
                  <a:lnTo>
                    <a:pt x="2711" y="2058"/>
                  </a:lnTo>
                  <a:lnTo>
                    <a:pt x="2771" y="1979"/>
                  </a:lnTo>
                  <a:lnTo>
                    <a:pt x="2790" y="1900"/>
                  </a:lnTo>
                  <a:lnTo>
                    <a:pt x="2771" y="1801"/>
                  </a:lnTo>
                  <a:lnTo>
                    <a:pt x="2731" y="1702"/>
                  </a:lnTo>
                  <a:lnTo>
                    <a:pt x="2652" y="1583"/>
                  </a:lnTo>
                  <a:lnTo>
                    <a:pt x="2553" y="1504"/>
                  </a:lnTo>
                  <a:lnTo>
                    <a:pt x="2434" y="1405"/>
                  </a:lnTo>
                  <a:lnTo>
                    <a:pt x="2296" y="1326"/>
                  </a:lnTo>
                  <a:lnTo>
                    <a:pt x="2157" y="1266"/>
                  </a:lnTo>
                  <a:lnTo>
                    <a:pt x="1999" y="1207"/>
                  </a:lnTo>
                  <a:lnTo>
                    <a:pt x="2711" y="1108"/>
                  </a:lnTo>
                  <a:lnTo>
                    <a:pt x="1406" y="1069"/>
                  </a:lnTo>
                  <a:lnTo>
                    <a:pt x="1643" y="1187"/>
                  </a:lnTo>
                  <a:lnTo>
                    <a:pt x="1861" y="1326"/>
                  </a:lnTo>
                  <a:lnTo>
                    <a:pt x="2118" y="1484"/>
                  </a:lnTo>
                  <a:lnTo>
                    <a:pt x="2316" y="1662"/>
                  </a:lnTo>
                  <a:lnTo>
                    <a:pt x="2395" y="1741"/>
                  </a:lnTo>
                  <a:lnTo>
                    <a:pt x="2454" y="1820"/>
                  </a:lnTo>
                  <a:lnTo>
                    <a:pt x="2474" y="1880"/>
                  </a:lnTo>
                  <a:lnTo>
                    <a:pt x="2454" y="1959"/>
                  </a:lnTo>
                  <a:lnTo>
                    <a:pt x="2395" y="2018"/>
                  </a:lnTo>
                  <a:lnTo>
                    <a:pt x="2296" y="2058"/>
                  </a:lnTo>
                  <a:lnTo>
                    <a:pt x="2138" y="2078"/>
                  </a:lnTo>
                  <a:lnTo>
                    <a:pt x="1979" y="2097"/>
                  </a:lnTo>
                  <a:lnTo>
                    <a:pt x="1781" y="2097"/>
                  </a:lnTo>
                  <a:lnTo>
                    <a:pt x="1584" y="2078"/>
                  </a:lnTo>
                  <a:lnTo>
                    <a:pt x="1386" y="2058"/>
                  </a:lnTo>
                  <a:lnTo>
                    <a:pt x="1188" y="2018"/>
                  </a:lnTo>
                  <a:lnTo>
                    <a:pt x="990" y="1959"/>
                  </a:lnTo>
                  <a:lnTo>
                    <a:pt x="792" y="1900"/>
                  </a:lnTo>
                  <a:lnTo>
                    <a:pt x="634" y="1820"/>
                  </a:lnTo>
                  <a:lnTo>
                    <a:pt x="495" y="1721"/>
                  </a:lnTo>
                  <a:lnTo>
                    <a:pt x="377" y="1623"/>
                  </a:lnTo>
                  <a:lnTo>
                    <a:pt x="317" y="1504"/>
                  </a:lnTo>
                  <a:lnTo>
                    <a:pt x="298" y="1444"/>
                  </a:lnTo>
                  <a:lnTo>
                    <a:pt x="278" y="1365"/>
                  </a:lnTo>
                  <a:lnTo>
                    <a:pt x="278" y="1306"/>
                  </a:lnTo>
                  <a:lnTo>
                    <a:pt x="298" y="1227"/>
                  </a:lnTo>
                  <a:lnTo>
                    <a:pt x="317" y="1148"/>
                  </a:lnTo>
                  <a:lnTo>
                    <a:pt x="377" y="1088"/>
                  </a:lnTo>
                  <a:lnTo>
                    <a:pt x="495" y="910"/>
                  </a:lnTo>
                  <a:lnTo>
                    <a:pt x="654" y="772"/>
                  </a:lnTo>
                  <a:lnTo>
                    <a:pt x="812" y="653"/>
                  </a:lnTo>
                  <a:lnTo>
                    <a:pt x="970" y="534"/>
                  </a:lnTo>
                  <a:lnTo>
                    <a:pt x="1129" y="436"/>
                  </a:lnTo>
                  <a:lnTo>
                    <a:pt x="1307" y="376"/>
                  </a:lnTo>
                  <a:lnTo>
                    <a:pt x="1485" y="297"/>
                  </a:lnTo>
                  <a:lnTo>
                    <a:pt x="1643" y="257"/>
                  </a:lnTo>
                  <a:lnTo>
                    <a:pt x="1821" y="218"/>
                  </a:lnTo>
                  <a:lnTo>
                    <a:pt x="2177" y="159"/>
                  </a:lnTo>
                  <a:lnTo>
                    <a:pt x="2533" y="159"/>
                  </a:lnTo>
                  <a:lnTo>
                    <a:pt x="2889" y="178"/>
                  </a:lnTo>
                  <a:lnTo>
                    <a:pt x="3226" y="238"/>
                  </a:lnTo>
                  <a:lnTo>
                    <a:pt x="3542" y="297"/>
                  </a:lnTo>
                  <a:lnTo>
                    <a:pt x="3839" y="376"/>
                  </a:lnTo>
                  <a:lnTo>
                    <a:pt x="4096" y="475"/>
                  </a:lnTo>
                  <a:lnTo>
                    <a:pt x="4334" y="554"/>
                  </a:lnTo>
                  <a:lnTo>
                    <a:pt x="4670" y="693"/>
                  </a:lnTo>
                  <a:lnTo>
                    <a:pt x="4789" y="752"/>
                  </a:lnTo>
                  <a:lnTo>
                    <a:pt x="4630" y="633"/>
                  </a:lnTo>
                  <a:lnTo>
                    <a:pt x="4432" y="495"/>
                  </a:lnTo>
                  <a:lnTo>
                    <a:pt x="4155" y="356"/>
                  </a:lnTo>
                  <a:lnTo>
                    <a:pt x="3799" y="218"/>
                  </a:lnTo>
                  <a:lnTo>
                    <a:pt x="3582" y="139"/>
                  </a:lnTo>
                  <a:lnTo>
                    <a:pt x="3344" y="99"/>
                  </a:lnTo>
                  <a:lnTo>
                    <a:pt x="3087" y="40"/>
                  </a:lnTo>
                  <a:lnTo>
                    <a:pt x="2810" y="20"/>
                  </a:lnTo>
                  <a:lnTo>
                    <a:pt x="2513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5800975" y="1394975"/>
              <a:ext cx="414000" cy="469400"/>
            </a:xfrm>
            <a:custGeom>
              <a:avLst/>
              <a:gdLst/>
              <a:ahLst/>
              <a:cxnLst/>
              <a:rect l="l" t="t" r="r" b="b"/>
              <a:pathLst>
                <a:path w="16560" h="18776" extrusionOk="0">
                  <a:moveTo>
                    <a:pt x="7320" y="8270"/>
                  </a:moveTo>
                  <a:lnTo>
                    <a:pt x="12801" y="14561"/>
                  </a:lnTo>
                  <a:lnTo>
                    <a:pt x="11693" y="14482"/>
                  </a:lnTo>
                  <a:lnTo>
                    <a:pt x="10585" y="14423"/>
                  </a:lnTo>
                  <a:lnTo>
                    <a:pt x="9299" y="14344"/>
                  </a:lnTo>
                  <a:lnTo>
                    <a:pt x="9299" y="13770"/>
                  </a:lnTo>
                  <a:lnTo>
                    <a:pt x="9240" y="13216"/>
                  </a:lnTo>
                  <a:lnTo>
                    <a:pt x="9160" y="12662"/>
                  </a:lnTo>
                  <a:lnTo>
                    <a:pt x="9042" y="12128"/>
                  </a:lnTo>
                  <a:lnTo>
                    <a:pt x="8903" y="11613"/>
                  </a:lnTo>
                  <a:lnTo>
                    <a:pt x="8745" y="11119"/>
                  </a:lnTo>
                  <a:lnTo>
                    <a:pt x="8567" y="10664"/>
                  </a:lnTo>
                  <a:lnTo>
                    <a:pt x="8389" y="10229"/>
                  </a:lnTo>
                  <a:lnTo>
                    <a:pt x="8211" y="9833"/>
                  </a:lnTo>
                  <a:lnTo>
                    <a:pt x="8033" y="9457"/>
                  </a:lnTo>
                  <a:lnTo>
                    <a:pt x="7696" y="8863"/>
                  </a:lnTo>
                  <a:lnTo>
                    <a:pt x="7459" y="8448"/>
                  </a:lnTo>
                  <a:lnTo>
                    <a:pt x="7320" y="8270"/>
                  </a:lnTo>
                  <a:close/>
                  <a:moveTo>
                    <a:pt x="4749" y="0"/>
                  </a:moveTo>
                  <a:lnTo>
                    <a:pt x="139" y="3502"/>
                  </a:lnTo>
                  <a:lnTo>
                    <a:pt x="2276" y="6292"/>
                  </a:lnTo>
                  <a:lnTo>
                    <a:pt x="0" y="10149"/>
                  </a:lnTo>
                  <a:lnTo>
                    <a:pt x="5243" y="16955"/>
                  </a:lnTo>
                  <a:lnTo>
                    <a:pt x="5243" y="17390"/>
                  </a:lnTo>
                  <a:lnTo>
                    <a:pt x="5283" y="17806"/>
                  </a:lnTo>
                  <a:lnTo>
                    <a:pt x="5303" y="17984"/>
                  </a:lnTo>
                  <a:lnTo>
                    <a:pt x="5362" y="18162"/>
                  </a:lnTo>
                  <a:lnTo>
                    <a:pt x="5401" y="18300"/>
                  </a:lnTo>
                  <a:lnTo>
                    <a:pt x="5481" y="18439"/>
                  </a:lnTo>
                  <a:lnTo>
                    <a:pt x="5520" y="18478"/>
                  </a:lnTo>
                  <a:lnTo>
                    <a:pt x="5560" y="18538"/>
                  </a:lnTo>
                  <a:lnTo>
                    <a:pt x="5718" y="18597"/>
                  </a:lnTo>
                  <a:lnTo>
                    <a:pt x="5936" y="18656"/>
                  </a:lnTo>
                  <a:lnTo>
                    <a:pt x="6213" y="18716"/>
                  </a:lnTo>
                  <a:lnTo>
                    <a:pt x="6529" y="18755"/>
                  </a:lnTo>
                  <a:lnTo>
                    <a:pt x="6885" y="18775"/>
                  </a:lnTo>
                  <a:lnTo>
                    <a:pt x="7736" y="18775"/>
                  </a:lnTo>
                  <a:lnTo>
                    <a:pt x="8191" y="18755"/>
                  </a:lnTo>
                  <a:lnTo>
                    <a:pt x="8705" y="18716"/>
                  </a:lnTo>
                  <a:lnTo>
                    <a:pt x="9220" y="18656"/>
                  </a:lnTo>
                  <a:lnTo>
                    <a:pt x="9754" y="18577"/>
                  </a:lnTo>
                  <a:lnTo>
                    <a:pt x="10288" y="18498"/>
                  </a:lnTo>
                  <a:lnTo>
                    <a:pt x="10842" y="18379"/>
                  </a:lnTo>
                  <a:lnTo>
                    <a:pt x="11396" y="18261"/>
                  </a:lnTo>
                  <a:lnTo>
                    <a:pt x="11950" y="18102"/>
                  </a:lnTo>
                  <a:lnTo>
                    <a:pt x="12484" y="17944"/>
                  </a:lnTo>
                  <a:lnTo>
                    <a:pt x="13018" y="17746"/>
                  </a:lnTo>
                  <a:lnTo>
                    <a:pt x="13513" y="17549"/>
                  </a:lnTo>
                  <a:lnTo>
                    <a:pt x="14007" y="17311"/>
                  </a:lnTo>
                  <a:lnTo>
                    <a:pt x="14462" y="17054"/>
                  </a:lnTo>
                  <a:lnTo>
                    <a:pt x="14898" y="16777"/>
                  </a:lnTo>
                  <a:lnTo>
                    <a:pt x="15274" y="16480"/>
                  </a:lnTo>
                  <a:lnTo>
                    <a:pt x="15471" y="16302"/>
                  </a:lnTo>
                  <a:lnTo>
                    <a:pt x="15630" y="16144"/>
                  </a:lnTo>
                  <a:lnTo>
                    <a:pt x="15788" y="15966"/>
                  </a:lnTo>
                  <a:lnTo>
                    <a:pt x="15926" y="15788"/>
                  </a:lnTo>
                  <a:lnTo>
                    <a:pt x="16065" y="15610"/>
                  </a:lnTo>
                  <a:lnTo>
                    <a:pt x="16184" y="15412"/>
                  </a:lnTo>
                  <a:lnTo>
                    <a:pt x="16283" y="15214"/>
                  </a:lnTo>
                  <a:lnTo>
                    <a:pt x="16362" y="15016"/>
                  </a:lnTo>
                  <a:lnTo>
                    <a:pt x="16441" y="14799"/>
                  </a:lnTo>
                  <a:lnTo>
                    <a:pt x="16500" y="14581"/>
                  </a:lnTo>
                  <a:lnTo>
                    <a:pt x="16540" y="14344"/>
                  </a:lnTo>
                  <a:lnTo>
                    <a:pt x="16559" y="14126"/>
                  </a:lnTo>
                  <a:lnTo>
                    <a:pt x="16559" y="13889"/>
                  </a:lnTo>
                  <a:lnTo>
                    <a:pt x="16540" y="13631"/>
                  </a:lnTo>
                  <a:lnTo>
                    <a:pt x="16520" y="13374"/>
                  </a:lnTo>
                  <a:lnTo>
                    <a:pt x="16461" y="13117"/>
                  </a:lnTo>
                  <a:lnTo>
                    <a:pt x="16381" y="12840"/>
                  </a:lnTo>
                  <a:lnTo>
                    <a:pt x="16302" y="12583"/>
                  </a:lnTo>
                  <a:lnTo>
                    <a:pt x="16065" y="12029"/>
                  </a:lnTo>
                  <a:lnTo>
                    <a:pt x="15808" y="11514"/>
                  </a:lnTo>
                  <a:lnTo>
                    <a:pt x="15531" y="11020"/>
                  </a:lnTo>
                  <a:lnTo>
                    <a:pt x="15214" y="10545"/>
                  </a:lnTo>
                  <a:lnTo>
                    <a:pt x="14878" y="10110"/>
                  </a:lnTo>
                  <a:lnTo>
                    <a:pt x="14522" y="9694"/>
                  </a:lnTo>
                  <a:lnTo>
                    <a:pt x="14146" y="9299"/>
                  </a:lnTo>
                  <a:lnTo>
                    <a:pt x="13750" y="8943"/>
                  </a:lnTo>
                  <a:lnTo>
                    <a:pt x="13355" y="8586"/>
                  </a:lnTo>
                  <a:lnTo>
                    <a:pt x="12939" y="8270"/>
                  </a:lnTo>
                  <a:lnTo>
                    <a:pt x="12524" y="7973"/>
                  </a:lnTo>
                  <a:lnTo>
                    <a:pt x="12088" y="7696"/>
                  </a:lnTo>
                  <a:lnTo>
                    <a:pt x="11653" y="7439"/>
                  </a:lnTo>
                  <a:lnTo>
                    <a:pt x="11218" y="7202"/>
                  </a:lnTo>
                  <a:lnTo>
                    <a:pt x="10783" y="6964"/>
                  </a:lnTo>
                  <a:lnTo>
                    <a:pt x="10347" y="6766"/>
                  </a:lnTo>
                  <a:lnTo>
                    <a:pt x="9932" y="6588"/>
                  </a:lnTo>
                  <a:lnTo>
                    <a:pt x="9516" y="6410"/>
                  </a:lnTo>
                  <a:lnTo>
                    <a:pt x="8725" y="6114"/>
                  </a:lnTo>
                  <a:lnTo>
                    <a:pt x="8013" y="5896"/>
                  </a:lnTo>
                  <a:lnTo>
                    <a:pt x="7360" y="5718"/>
                  </a:lnTo>
                  <a:lnTo>
                    <a:pt x="6846" y="5579"/>
                  </a:lnTo>
                  <a:lnTo>
                    <a:pt x="6430" y="5500"/>
                  </a:lnTo>
                  <a:lnTo>
                    <a:pt x="6094" y="544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5798000" y="1393475"/>
              <a:ext cx="139500" cy="428850"/>
            </a:xfrm>
            <a:custGeom>
              <a:avLst/>
              <a:gdLst/>
              <a:ahLst/>
              <a:cxnLst/>
              <a:rect l="l" t="t" r="r" b="b"/>
              <a:pathLst>
                <a:path w="5580" h="17154" extrusionOk="0">
                  <a:moveTo>
                    <a:pt x="4808" y="1"/>
                  </a:moveTo>
                  <a:lnTo>
                    <a:pt x="119" y="3542"/>
                  </a:lnTo>
                  <a:lnTo>
                    <a:pt x="2276" y="6352"/>
                  </a:lnTo>
                  <a:lnTo>
                    <a:pt x="1" y="10209"/>
                  </a:lnTo>
                  <a:lnTo>
                    <a:pt x="5422" y="17154"/>
                  </a:lnTo>
                  <a:lnTo>
                    <a:pt x="5580" y="17035"/>
                  </a:lnTo>
                  <a:lnTo>
                    <a:pt x="238" y="10209"/>
                  </a:lnTo>
                  <a:lnTo>
                    <a:pt x="2513" y="6352"/>
                  </a:lnTo>
                  <a:lnTo>
                    <a:pt x="396" y="3582"/>
                  </a:lnTo>
                  <a:lnTo>
                    <a:pt x="4927" y="139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5771800" y="1702125"/>
              <a:ext cx="164225" cy="153825"/>
            </a:xfrm>
            <a:custGeom>
              <a:avLst/>
              <a:gdLst/>
              <a:ahLst/>
              <a:cxnLst/>
              <a:rect l="l" t="t" r="r" b="b"/>
              <a:pathLst>
                <a:path w="6569" h="6153" extrusionOk="0">
                  <a:moveTo>
                    <a:pt x="1049" y="0"/>
                  </a:moveTo>
                  <a:lnTo>
                    <a:pt x="811" y="20"/>
                  </a:lnTo>
                  <a:lnTo>
                    <a:pt x="712" y="59"/>
                  </a:lnTo>
                  <a:lnTo>
                    <a:pt x="633" y="79"/>
                  </a:lnTo>
                  <a:lnTo>
                    <a:pt x="594" y="119"/>
                  </a:lnTo>
                  <a:lnTo>
                    <a:pt x="574" y="158"/>
                  </a:lnTo>
                  <a:lnTo>
                    <a:pt x="594" y="218"/>
                  </a:lnTo>
                  <a:lnTo>
                    <a:pt x="614" y="257"/>
                  </a:lnTo>
                  <a:lnTo>
                    <a:pt x="673" y="297"/>
                  </a:lnTo>
                  <a:lnTo>
                    <a:pt x="732" y="356"/>
                  </a:lnTo>
                  <a:lnTo>
                    <a:pt x="910" y="435"/>
                  </a:lnTo>
                  <a:lnTo>
                    <a:pt x="1128" y="514"/>
                  </a:lnTo>
                  <a:lnTo>
                    <a:pt x="1405" y="594"/>
                  </a:lnTo>
                  <a:lnTo>
                    <a:pt x="1702" y="653"/>
                  </a:lnTo>
                  <a:lnTo>
                    <a:pt x="2374" y="772"/>
                  </a:lnTo>
                  <a:lnTo>
                    <a:pt x="3027" y="851"/>
                  </a:lnTo>
                  <a:lnTo>
                    <a:pt x="3601" y="910"/>
                  </a:lnTo>
                  <a:lnTo>
                    <a:pt x="4175" y="969"/>
                  </a:lnTo>
                  <a:lnTo>
                    <a:pt x="3502" y="1167"/>
                  </a:lnTo>
                  <a:lnTo>
                    <a:pt x="2829" y="1405"/>
                  </a:lnTo>
                  <a:lnTo>
                    <a:pt x="2058" y="1682"/>
                  </a:lnTo>
                  <a:lnTo>
                    <a:pt x="1286" y="1978"/>
                  </a:lnTo>
                  <a:lnTo>
                    <a:pt x="930" y="2137"/>
                  </a:lnTo>
                  <a:lnTo>
                    <a:pt x="614" y="2295"/>
                  </a:lnTo>
                  <a:lnTo>
                    <a:pt x="356" y="2433"/>
                  </a:lnTo>
                  <a:lnTo>
                    <a:pt x="159" y="2592"/>
                  </a:lnTo>
                  <a:lnTo>
                    <a:pt x="79" y="2651"/>
                  </a:lnTo>
                  <a:lnTo>
                    <a:pt x="40" y="2710"/>
                  </a:lnTo>
                  <a:lnTo>
                    <a:pt x="0" y="2770"/>
                  </a:lnTo>
                  <a:lnTo>
                    <a:pt x="0" y="2829"/>
                  </a:lnTo>
                  <a:lnTo>
                    <a:pt x="20" y="2888"/>
                  </a:lnTo>
                  <a:lnTo>
                    <a:pt x="60" y="2908"/>
                  </a:lnTo>
                  <a:lnTo>
                    <a:pt x="99" y="2948"/>
                  </a:lnTo>
                  <a:lnTo>
                    <a:pt x="376" y="2948"/>
                  </a:lnTo>
                  <a:lnTo>
                    <a:pt x="614" y="2908"/>
                  </a:lnTo>
                  <a:lnTo>
                    <a:pt x="891" y="2829"/>
                  </a:lnTo>
                  <a:lnTo>
                    <a:pt x="1207" y="2750"/>
                  </a:lnTo>
                  <a:lnTo>
                    <a:pt x="1880" y="2513"/>
                  </a:lnTo>
                  <a:lnTo>
                    <a:pt x="2533" y="2236"/>
                  </a:lnTo>
                  <a:lnTo>
                    <a:pt x="3126" y="1998"/>
                  </a:lnTo>
                  <a:lnTo>
                    <a:pt x="3680" y="1741"/>
                  </a:lnTo>
                  <a:lnTo>
                    <a:pt x="3126" y="2156"/>
                  </a:lnTo>
                  <a:lnTo>
                    <a:pt x="2572" y="2592"/>
                  </a:lnTo>
                  <a:lnTo>
                    <a:pt x="1919" y="3086"/>
                  </a:lnTo>
                  <a:lnTo>
                    <a:pt x="1286" y="3620"/>
                  </a:lnTo>
                  <a:lnTo>
                    <a:pt x="1009" y="3878"/>
                  </a:lnTo>
                  <a:lnTo>
                    <a:pt x="752" y="4115"/>
                  </a:lnTo>
                  <a:lnTo>
                    <a:pt x="554" y="4333"/>
                  </a:lnTo>
                  <a:lnTo>
                    <a:pt x="416" y="4511"/>
                  </a:lnTo>
                  <a:lnTo>
                    <a:pt x="376" y="4590"/>
                  </a:lnTo>
                  <a:lnTo>
                    <a:pt x="337" y="4669"/>
                  </a:lnTo>
                  <a:lnTo>
                    <a:pt x="337" y="4728"/>
                  </a:lnTo>
                  <a:lnTo>
                    <a:pt x="337" y="4768"/>
                  </a:lnTo>
                  <a:lnTo>
                    <a:pt x="376" y="4808"/>
                  </a:lnTo>
                  <a:lnTo>
                    <a:pt x="416" y="4827"/>
                  </a:lnTo>
                  <a:lnTo>
                    <a:pt x="475" y="4808"/>
                  </a:lnTo>
                  <a:lnTo>
                    <a:pt x="554" y="4808"/>
                  </a:lnTo>
                  <a:lnTo>
                    <a:pt x="752" y="4728"/>
                  </a:lnTo>
                  <a:lnTo>
                    <a:pt x="970" y="4610"/>
                  </a:lnTo>
                  <a:lnTo>
                    <a:pt x="1247" y="4451"/>
                  </a:lnTo>
                  <a:lnTo>
                    <a:pt x="1524" y="4254"/>
                  </a:lnTo>
                  <a:lnTo>
                    <a:pt x="2137" y="3818"/>
                  </a:lnTo>
                  <a:lnTo>
                    <a:pt x="2750" y="3363"/>
                  </a:lnTo>
                  <a:lnTo>
                    <a:pt x="3265" y="2948"/>
                  </a:lnTo>
                  <a:lnTo>
                    <a:pt x="3759" y="2532"/>
                  </a:lnTo>
                  <a:lnTo>
                    <a:pt x="3759" y="2532"/>
                  </a:lnTo>
                  <a:lnTo>
                    <a:pt x="3324" y="3067"/>
                  </a:lnTo>
                  <a:lnTo>
                    <a:pt x="2889" y="3640"/>
                  </a:lnTo>
                  <a:lnTo>
                    <a:pt x="2414" y="4273"/>
                  </a:lnTo>
                  <a:lnTo>
                    <a:pt x="1979" y="4926"/>
                  </a:lnTo>
                  <a:lnTo>
                    <a:pt x="1801" y="5243"/>
                  </a:lnTo>
                  <a:lnTo>
                    <a:pt x="1642" y="5520"/>
                  </a:lnTo>
                  <a:lnTo>
                    <a:pt x="1543" y="5757"/>
                  </a:lnTo>
                  <a:lnTo>
                    <a:pt x="1484" y="5955"/>
                  </a:lnTo>
                  <a:lnTo>
                    <a:pt x="1484" y="6034"/>
                  </a:lnTo>
                  <a:lnTo>
                    <a:pt x="1484" y="6093"/>
                  </a:lnTo>
                  <a:lnTo>
                    <a:pt x="1524" y="6133"/>
                  </a:lnTo>
                  <a:lnTo>
                    <a:pt x="1583" y="6153"/>
                  </a:lnTo>
                  <a:lnTo>
                    <a:pt x="1721" y="6153"/>
                  </a:lnTo>
                  <a:lnTo>
                    <a:pt x="1781" y="6113"/>
                  </a:lnTo>
                  <a:lnTo>
                    <a:pt x="1880" y="6074"/>
                  </a:lnTo>
                  <a:lnTo>
                    <a:pt x="2058" y="5935"/>
                  </a:lnTo>
                  <a:lnTo>
                    <a:pt x="2236" y="5737"/>
                  </a:lnTo>
                  <a:lnTo>
                    <a:pt x="2434" y="5520"/>
                  </a:lnTo>
                  <a:lnTo>
                    <a:pt x="2651" y="5263"/>
                  </a:lnTo>
                  <a:lnTo>
                    <a:pt x="3067" y="4689"/>
                  </a:lnTo>
                  <a:lnTo>
                    <a:pt x="3443" y="4095"/>
                  </a:lnTo>
                  <a:lnTo>
                    <a:pt x="3759" y="3581"/>
                  </a:lnTo>
                  <a:lnTo>
                    <a:pt x="4056" y="3086"/>
                  </a:lnTo>
                  <a:lnTo>
                    <a:pt x="4036" y="3165"/>
                  </a:lnTo>
                  <a:lnTo>
                    <a:pt x="4016" y="3383"/>
                  </a:lnTo>
                  <a:lnTo>
                    <a:pt x="4016" y="3522"/>
                  </a:lnTo>
                  <a:lnTo>
                    <a:pt x="4016" y="3680"/>
                  </a:lnTo>
                  <a:lnTo>
                    <a:pt x="4056" y="3858"/>
                  </a:lnTo>
                  <a:lnTo>
                    <a:pt x="4115" y="4036"/>
                  </a:lnTo>
                  <a:lnTo>
                    <a:pt x="4214" y="4234"/>
                  </a:lnTo>
                  <a:lnTo>
                    <a:pt x="4353" y="4412"/>
                  </a:lnTo>
                  <a:lnTo>
                    <a:pt x="4511" y="4570"/>
                  </a:lnTo>
                  <a:lnTo>
                    <a:pt x="4729" y="4728"/>
                  </a:lnTo>
                  <a:lnTo>
                    <a:pt x="5006" y="4847"/>
                  </a:lnTo>
                  <a:lnTo>
                    <a:pt x="5164" y="4906"/>
                  </a:lnTo>
                  <a:lnTo>
                    <a:pt x="5342" y="4966"/>
                  </a:lnTo>
                  <a:lnTo>
                    <a:pt x="5738" y="5025"/>
                  </a:lnTo>
                  <a:lnTo>
                    <a:pt x="6212" y="5065"/>
                  </a:lnTo>
                  <a:lnTo>
                    <a:pt x="6568" y="2908"/>
                  </a:lnTo>
                  <a:lnTo>
                    <a:pt x="5144" y="2790"/>
                  </a:lnTo>
                  <a:lnTo>
                    <a:pt x="5599" y="633"/>
                  </a:lnTo>
                  <a:lnTo>
                    <a:pt x="4827" y="475"/>
                  </a:lnTo>
                  <a:lnTo>
                    <a:pt x="4016" y="336"/>
                  </a:lnTo>
                  <a:lnTo>
                    <a:pt x="3106" y="198"/>
                  </a:lnTo>
                  <a:lnTo>
                    <a:pt x="2176" y="79"/>
                  </a:lnTo>
                  <a:lnTo>
                    <a:pt x="1761" y="40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905825" y="1758500"/>
              <a:ext cx="59375" cy="91025"/>
            </a:xfrm>
            <a:custGeom>
              <a:avLst/>
              <a:gdLst/>
              <a:ahLst/>
              <a:cxnLst/>
              <a:rect l="l" t="t" r="r" b="b"/>
              <a:pathLst>
                <a:path w="2375" h="3641" extrusionOk="0">
                  <a:moveTo>
                    <a:pt x="357" y="0"/>
                  </a:moveTo>
                  <a:lnTo>
                    <a:pt x="1" y="3641"/>
                  </a:lnTo>
                  <a:lnTo>
                    <a:pt x="2236" y="3522"/>
                  </a:lnTo>
                  <a:lnTo>
                    <a:pt x="2375" y="159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5903350" y="1599725"/>
              <a:ext cx="223575" cy="249800"/>
            </a:xfrm>
            <a:custGeom>
              <a:avLst/>
              <a:gdLst/>
              <a:ahLst/>
              <a:cxnLst/>
              <a:rect l="l" t="t" r="r" b="b"/>
              <a:pathLst>
                <a:path w="8943" h="9992" extrusionOk="0">
                  <a:moveTo>
                    <a:pt x="3305" y="1"/>
                  </a:moveTo>
                  <a:lnTo>
                    <a:pt x="3146" y="120"/>
                  </a:lnTo>
                  <a:lnTo>
                    <a:pt x="8488" y="6252"/>
                  </a:lnTo>
                  <a:lnTo>
                    <a:pt x="7123" y="6173"/>
                  </a:lnTo>
                  <a:lnTo>
                    <a:pt x="5164" y="6055"/>
                  </a:lnTo>
                  <a:lnTo>
                    <a:pt x="4155" y="6015"/>
                  </a:lnTo>
                  <a:lnTo>
                    <a:pt x="3265" y="6015"/>
                  </a:lnTo>
                  <a:lnTo>
                    <a:pt x="2553" y="6035"/>
                  </a:lnTo>
                  <a:lnTo>
                    <a:pt x="2315" y="6055"/>
                  </a:lnTo>
                  <a:lnTo>
                    <a:pt x="2137" y="6094"/>
                  </a:lnTo>
                  <a:lnTo>
                    <a:pt x="2038" y="6134"/>
                  </a:lnTo>
                  <a:lnTo>
                    <a:pt x="1940" y="6193"/>
                  </a:lnTo>
                  <a:lnTo>
                    <a:pt x="1860" y="6272"/>
                  </a:lnTo>
                  <a:lnTo>
                    <a:pt x="1781" y="6351"/>
                  </a:lnTo>
                  <a:lnTo>
                    <a:pt x="377" y="6252"/>
                  </a:lnTo>
                  <a:lnTo>
                    <a:pt x="1" y="9972"/>
                  </a:lnTo>
                  <a:lnTo>
                    <a:pt x="199" y="9992"/>
                  </a:lnTo>
                  <a:lnTo>
                    <a:pt x="555" y="6450"/>
                  </a:lnTo>
                  <a:lnTo>
                    <a:pt x="1860" y="6569"/>
                  </a:lnTo>
                  <a:lnTo>
                    <a:pt x="1900" y="6510"/>
                  </a:lnTo>
                  <a:lnTo>
                    <a:pt x="1979" y="6431"/>
                  </a:lnTo>
                  <a:lnTo>
                    <a:pt x="2038" y="6351"/>
                  </a:lnTo>
                  <a:lnTo>
                    <a:pt x="2118" y="6312"/>
                  </a:lnTo>
                  <a:lnTo>
                    <a:pt x="2197" y="6272"/>
                  </a:lnTo>
                  <a:lnTo>
                    <a:pt x="2335" y="6233"/>
                  </a:lnTo>
                  <a:lnTo>
                    <a:pt x="2553" y="6213"/>
                  </a:lnTo>
                  <a:lnTo>
                    <a:pt x="3186" y="6193"/>
                  </a:lnTo>
                  <a:lnTo>
                    <a:pt x="3997" y="6213"/>
                  </a:lnTo>
                  <a:lnTo>
                    <a:pt x="4927" y="6252"/>
                  </a:lnTo>
                  <a:lnTo>
                    <a:pt x="6925" y="6351"/>
                  </a:lnTo>
                  <a:lnTo>
                    <a:pt x="8706" y="6470"/>
                  </a:lnTo>
                  <a:lnTo>
                    <a:pt x="8943" y="6490"/>
                  </a:lnTo>
                  <a:lnTo>
                    <a:pt x="3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29"/>
          <p:cNvGrpSpPr/>
          <p:nvPr/>
        </p:nvGrpSpPr>
        <p:grpSpPr>
          <a:xfrm>
            <a:off x="322909" y="195860"/>
            <a:ext cx="1166236" cy="1318592"/>
            <a:chOff x="1441725" y="2170400"/>
            <a:chExt cx="1123325" cy="1270075"/>
          </a:xfrm>
        </p:grpSpPr>
        <p:sp>
          <p:nvSpPr>
            <p:cNvPr id="671" name="Google Shape;671;p29"/>
            <p:cNvSpPr/>
            <p:nvPr/>
          </p:nvSpPr>
          <p:spPr>
            <a:xfrm>
              <a:off x="1695450" y="2253700"/>
              <a:ext cx="774925" cy="739900"/>
            </a:xfrm>
            <a:custGeom>
              <a:avLst/>
              <a:gdLst/>
              <a:ahLst/>
              <a:cxnLst/>
              <a:rect l="l" t="t" r="r" b="b"/>
              <a:pathLst>
                <a:path w="30997" h="29596" extrusionOk="0">
                  <a:moveTo>
                    <a:pt x="16284" y="1"/>
                  </a:moveTo>
                  <a:lnTo>
                    <a:pt x="228" y="12308"/>
                  </a:lnTo>
                  <a:lnTo>
                    <a:pt x="0" y="28573"/>
                  </a:lnTo>
                  <a:lnTo>
                    <a:pt x="5473" y="29596"/>
                  </a:lnTo>
                  <a:lnTo>
                    <a:pt x="6817" y="28990"/>
                  </a:lnTo>
                  <a:lnTo>
                    <a:pt x="6817" y="28895"/>
                  </a:lnTo>
                  <a:lnTo>
                    <a:pt x="6836" y="28763"/>
                  </a:lnTo>
                  <a:lnTo>
                    <a:pt x="6874" y="28611"/>
                  </a:lnTo>
                  <a:lnTo>
                    <a:pt x="6949" y="28422"/>
                  </a:lnTo>
                  <a:lnTo>
                    <a:pt x="7044" y="28195"/>
                  </a:lnTo>
                  <a:lnTo>
                    <a:pt x="7177" y="27929"/>
                  </a:lnTo>
                  <a:lnTo>
                    <a:pt x="7347" y="27664"/>
                  </a:lnTo>
                  <a:lnTo>
                    <a:pt x="7574" y="27361"/>
                  </a:lnTo>
                  <a:lnTo>
                    <a:pt x="7858" y="27040"/>
                  </a:lnTo>
                  <a:lnTo>
                    <a:pt x="8218" y="26718"/>
                  </a:lnTo>
                  <a:lnTo>
                    <a:pt x="8616" y="26396"/>
                  </a:lnTo>
                  <a:lnTo>
                    <a:pt x="9108" y="26055"/>
                  </a:lnTo>
                  <a:lnTo>
                    <a:pt x="9373" y="25903"/>
                  </a:lnTo>
                  <a:lnTo>
                    <a:pt x="9676" y="25733"/>
                  </a:lnTo>
                  <a:lnTo>
                    <a:pt x="9998" y="25563"/>
                  </a:lnTo>
                  <a:lnTo>
                    <a:pt x="10320" y="25411"/>
                  </a:lnTo>
                  <a:lnTo>
                    <a:pt x="10680" y="25241"/>
                  </a:lnTo>
                  <a:lnTo>
                    <a:pt x="11077" y="25089"/>
                  </a:lnTo>
                  <a:lnTo>
                    <a:pt x="17591" y="25941"/>
                  </a:lnTo>
                  <a:lnTo>
                    <a:pt x="27247" y="19825"/>
                  </a:lnTo>
                  <a:lnTo>
                    <a:pt x="30996" y="11475"/>
                  </a:lnTo>
                  <a:lnTo>
                    <a:pt x="16284" y="1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2076975" y="2578450"/>
              <a:ext cx="145350" cy="145325"/>
            </a:xfrm>
            <a:custGeom>
              <a:avLst/>
              <a:gdLst/>
              <a:ahLst/>
              <a:cxnLst/>
              <a:rect l="l" t="t" r="r" b="b"/>
              <a:pathLst>
                <a:path w="5814" h="5813" extrusionOk="0">
                  <a:moveTo>
                    <a:pt x="2727" y="0"/>
                  </a:moveTo>
                  <a:lnTo>
                    <a:pt x="2330" y="57"/>
                  </a:lnTo>
                  <a:lnTo>
                    <a:pt x="2936" y="4582"/>
                  </a:lnTo>
                  <a:lnTo>
                    <a:pt x="3220" y="4412"/>
                  </a:lnTo>
                  <a:lnTo>
                    <a:pt x="3560" y="4204"/>
                  </a:lnTo>
                  <a:lnTo>
                    <a:pt x="3901" y="3995"/>
                  </a:lnTo>
                  <a:lnTo>
                    <a:pt x="4242" y="3825"/>
                  </a:lnTo>
                  <a:lnTo>
                    <a:pt x="4583" y="3692"/>
                  </a:lnTo>
                  <a:lnTo>
                    <a:pt x="4867" y="3598"/>
                  </a:lnTo>
                  <a:lnTo>
                    <a:pt x="5113" y="3541"/>
                  </a:lnTo>
                  <a:lnTo>
                    <a:pt x="5302" y="3541"/>
                  </a:lnTo>
                  <a:lnTo>
                    <a:pt x="5359" y="3560"/>
                  </a:lnTo>
                  <a:lnTo>
                    <a:pt x="5416" y="3598"/>
                  </a:lnTo>
                  <a:lnTo>
                    <a:pt x="5397" y="3654"/>
                  </a:lnTo>
                  <a:lnTo>
                    <a:pt x="5359" y="3749"/>
                  </a:lnTo>
                  <a:lnTo>
                    <a:pt x="5284" y="3863"/>
                  </a:lnTo>
                  <a:lnTo>
                    <a:pt x="5170" y="3995"/>
                  </a:lnTo>
                  <a:lnTo>
                    <a:pt x="4999" y="4147"/>
                  </a:lnTo>
                  <a:lnTo>
                    <a:pt x="4791" y="4298"/>
                  </a:lnTo>
                  <a:lnTo>
                    <a:pt x="4545" y="4488"/>
                  </a:lnTo>
                  <a:lnTo>
                    <a:pt x="4242" y="4677"/>
                  </a:lnTo>
                  <a:lnTo>
                    <a:pt x="3807" y="4904"/>
                  </a:lnTo>
                  <a:lnTo>
                    <a:pt x="3352" y="5093"/>
                  </a:lnTo>
                  <a:lnTo>
                    <a:pt x="3125" y="5169"/>
                  </a:lnTo>
                  <a:lnTo>
                    <a:pt x="2879" y="5245"/>
                  </a:lnTo>
                  <a:lnTo>
                    <a:pt x="2633" y="5321"/>
                  </a:lnTo>
                  <a:lnTo>
                    <a:pt x="2405" y="5359"/>
                  </a:lnTo>
                  <a:lnTo>
                    <a:pt x="2159" y="5396"/>
                  </a:lnTo>
                  <a:lnTo>
                    <a:pt x="1913" y="5415"/>
                  </a:lnTo>
                  <a:lnTo>
                    <a:pt x="1667" y="5415"/>
                  </a:lnTo>
                  <a:lnTo>
                    <a:pt x="1440" y="5396"/>
                  </a:lnTo>
                  <a:lnTo>
                    <a:pt x="1213" y="5359"/>
                  </a:lnTo>
                  <a:lnTo>
                    <a:pt x="1004" y="5283"/>
                  </a:lnTo>
                  <a:lnTo>
                    <a:pt x="796" y="5207"/>
                  </a:lnTo>
                  <a:lnTo>
                    <a:pt x="588" y="5093"/>
                  </a:lnTo>
                  <a:lnTo>
                    <a:pt x="682" y="5018"/>
                  </a:lnTo>
                  <a:lnTo>
                    <a:pt x="796" y="4961"/>
                  </a:lnTo>
                  <a:lnTo>
                    <a:pt x="929" y="4904"/>
                  </a:lnTo>
                  <a:lnTo>
                    <a:pt x="1118" y="4904"/>
                  </a:lnTo>
                  <a:lnTo>
                    <a:pt x="1194" y="4923"/>
                  </a:lnTo>
                  <a:lnTo>
                    <a:pt x="1326" y="4999"/>
                  </a:lnTo>
                  <a:lnTo>
                    <a:pt x="1440" y="5131"/>
                  </a:lnTo>
                  <a:lnTo>
                    <a:pt x="1572" y="5302"/>
                  </a:lnTo>
                  <a:lnTo>
                    <a:pt x="1913" y="5093"/>
                  </a:lnTo>
                  <a:lnTo>
                    <a:pt x="1818" y="4942"/>
                  </a:lnTo>
                  <a:lnTo>
                    <a:pt x="1724" y="4828"/>
                  </a:lnTo>
                  <a:lnTo>
                    <a:pt x="1629" y="4734"/>
                  </a:lnTo>
                  <a:lnTo>
                    <a:pt x="1516" y="4658"/>
                  </a:lnTo>
                  <a:lnTo>
                    <a:pt x="1421" y="4582"/>
                  </a:lnTo>
                  <a:lnTo>
                    <a:pt x="1307" y="4525"/>
                  </a:lnTo>
                  <a:lnTo>
                    <a:pt x="1194" y="4506"/>
                  </a:lnTo>
                  <a:lnTo>
                    <a:pt x="1080" y="4488"/>
                  </a:lnTo>
                  <a:lnTo>
                    <a:pt x="966" y="4488"/>
                  </a:lnTo>
                  <a:lnTo>
                    <a:pt x="872" y="4506"/>
                  </a:lnTo>
                  <a:lnTo>
                    <a:pt x="701" y="4563"/>
                  </a:lnTo>
                  <a:lnTo>
                    <a:pt x="531" y="4639"/>
                  </a:lnTo>
                  <a:lnTo>
                    <a:pt x="398" y="4734"/>
                  </a:lnTo>
                  <a:lnTo>
                    <a:pt x="285" y="4828"/>
                  </a:lnTo>
                  <a:lnTo>
                    <a:pt x="190" y="4904"/>
                  </a:lnTo>
                  <a:lnTo>
                    <a:pt x="114" y="4999"/>
                  </a:lnTo>
                  <a:lnTo>
                    <a:pt x="1" y="5150"/>
                  </a:lnTo>
                  <a:lnTo>
                    <a:pt x="152" y="5283"/>
                  </a:lnTo>
                  <a:lnTo>
                    <a:pt x="323" y="5415"/>
                  </a:lnTo>
                  <a:lnTo>
                    <a:pt x="512" y="5529"/>
                  </a:lnTo>
                  <a:lnTo>
                    <a:pt x="720" y="5624"/>
                  </a:lnTo>
                  <a:lnTo>
                    <a:pt x="910" y="5699"/>
                  </a:lnTo>
                  <a:lnTo>
                    <a:pt x="1137" y="5756"/>
                  </a:lnTo>
                  <a:lnTo>
                    <a:pt x="1345" y="5794"/>
                  </a:lnTo>
                  <a:lnTo>
                    <a:pt x="1572" y="5813"/>
                  </a:lnTo>
                  <a:lnTo>
                    <a:pt x="2046" y="5813"/>
                  </a:lnTo>
                  <a:lnTo>
                    <a:pt x="2292" y="5775"/>
                  </a:lnTo>
                  <a:lnTo>
                    <a:pt x="2557" y="5737"/>
                  </a:lnTo>
                  <a:lnTo>
                    <a:pt x="2822" y="5680"/>
                  </a:lnTo>
                  <a:lnTo>
                    <a:pt x="3068" y="5624"/>
                  </a:lnTo>
                  <a:lnTo>
                    <a:pt x="3314" y="5529"/>
                  </a:lnTo>
                  <a:lnTo>
                    <a:pt x="3807" y="5340"/>
                  </a:lnTo>
                  <a:lnTo>
                    <a:pt x="4261" y="5131"/>
                  </a:lnTo>
                  <a:lnTo>
                    <a:pt x="4678" y="4885"/>
                  </a:lnTo>
                  <a:lnTo>
                    <a:pt x="5056" y="4620"/>
                  </a:lnTo>
                  <a:lnTo>
                    <a:pt x="5359" y="4355"/>
                  </a:lnTo>
                  <a:lnTo>
                    <a:pt x="5549" y="4185"/>
                  </a:lnTo>
                  <a:lnTo>
                    <a:pt x="5662" y="4014"/>
                  </a:lnTo>
                  <a:lnTo>
                    <a:pt x="5757" y="3863"/>
                  </a:lnTo>
                  <a:lnTo>
                    <a:pt x="5795" y="3749"/>
                  </a:lnTo>
                  <a:lnTo>
                    <a:pt x="5814" y="3635"/>
                  </a:lnTo>
                  <a:lnTo>
                    <a:pt x="5814" y="3522"/>
                  </a:lnTo>
                  <a:lnTo>
                    <a:pt x="5795" y="3446"/>
                  </a:lnTo>
                  <a:lnTo>
                    <a:pt x="5738" y="3370"/>
                  </a:lnTo>
                  <a:lnTo>
                    <a:pt x="5662" y="3276"/>
                  </a:lnTo>
                  <a:lnTo>
                    <a:pt x="5549" y="3200"/>
                  </a:lnTo>
                  <a:lnTo>
                    <a:pt x="5416" y="3162"/>
                  </a:lnTo>
                  <a:lnTo>
                    <a:pt x="5265" y="3143"/>
                  </a:lnTo>
                  <a:lnTo>
                    <a:pt x="5113" y="3143"/>
                  </a:lnTo>
                  <a:lnTo>
                    <a:pt x="4943" y="3162"/>
                  </a:lnTo>
                  <a:lnTo>
                    <a:pt x="4772" y="3200"/>
                  </a:lnTo>
                  <a:lnTo>
                    <a:pt x="4602" y="3238"/>
                  </a:lnTo>
                  <a:lnTo>
                    <a:pt x="4242" y="3389"/>
                  </a:lnTo>
                  <a:lnTo>
                    <a:pt x="3882" y="3541"/>
                  </a:lnTo>
                  <a:lnTo>
                    <a:pt x="3542" y="3730"/>
                  </a:lnTo>
                  <a:lnTo>
                    <a:pt x="3257" y="3901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1943025" y="2719025"/>
              <a:ext cx="62025" cy="51150"/>
            </a:xfrm>
            <a:custGeom>
              <a:avLst/>
              <a:gdLst/>
              <a:ahLst/>
              <a:cxnLst/>
              <a:rect l="l" t="t" r="r" b="b"/>
              <a:pathLst>
                <a:path w="2481" h="2046" extrusionOk="0">
                  <a:moveTo>
                    <a:pt x="1080" y="1"/>
                  </a:moveTo>
                  <a:lnTo>
                    <a:pt x="871" y="20"/>
                  </a:lnTo>
                  <a:lnTo>
                    <a:pt x="682" y="76"/>
                  </a:lnTo>
                  <a:lnTo>
                    <a:pt x="493" y="133"/>
                  </a:lnTo>
                  <a:lnTo>
                    <a:pt x="341" y="190"/>
                  </a:lnTo>
                  <a:lnTo>
                    <a:pt x="95" y="304"/>
                  </a:lnTo>
                  <a:lnTo>
                    <a:pt x="0" y="360"/>
                  </a:lnTo>
                  <a:lnTo>
                    <a:pt x="474" y="2046"/>
                  </a:lnTo>
                  <a:lnTo>
                    <a:pt x="2481" y="1496"/>
                  </a:lnTo>
                  <a:lnTo>
                    <a:pt x="2424" y="1288"/>
                  </a:lnTo>
                  <a:lnTo>
                    <a:pt x="2367" y="1080"/>
                  </a:lnTo>
                  <a:lnTo>
                    <a:pt x="2310" y="909"/>
                  </a:lnTo>
                  <a:lnTo>
                    <a:pt x="2235" y="739"/>
                  </a:lnTo>
                  <a:lnTo>
                    <a:pt x="2159" y="607"/>
                  </a:lnTo>
                  <a:lnTo>
                    <a:pt x="2083" y="474"/>
                  </a:lnTo>
                  <a:lnTo>
                    <a:pt x="2007" y="379"/>
                  </a:lnTo>
                  <a:lnTo>
                    <a:pt x="1913" y="285"/>
                  </a:lnTo>
                  <a:lnTo>
                    <a:pt x="1818" y="209"/>
                  </a:lnTo>
                  <a:lnTo>
                    <a:pt x="1704" y="152"/>
                  </a:lnTo>
                  <a:lnTo>
                    <a:pt x="1610" y="95"/>
                  </a:lnTo>
                  <a:lnTo>
                    <a:pt x="1496" y="57"/>
                  </a:lnTo>
                  <a:lnTo>
                    <a:pt x="1288" y="20"/>
                  </a:lnTo>
                  <a:lnTo>
                    <a:pt x="10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1893800" y="2809925"/>
              <a:ext cx="58225" cy="55400"/>
            </a:xfrm>
            <a:custGeom>
              <a:avLst/>
              <a:gdLst/>
              <a:ahLst/>
              <a:cxnLst/>
              <a:rect l="l" t="t" r="r" b="b"/>
              <a:pathLst>
                <a:path w="2329" h="2216" extrusionOk="0">
                  <a:moveTo>
                    <a:pt x="133" y="0"/>
                  </a:moveTo>
                  <a:lnTo>
                    <a:pt x="114" y="152"/>
                  </a:lnTo>
                  <a:lnTo>
                    <a:pt x="38" y="568"/>
                  </a:lnTo>
                  <a:lnTo>
                    <a:pt x="19" y="814"/>
                  </a:lnTo>
                  <a:lnTo>
                    <a:pt x="0" y="1098"/>
                  </a:lnTo>
                  <a:lnTo>
                    <a:pt x="19" y="1363"/>
                  </a:lnTo>
                  <a:lnTo>
                    <a:pt x="57" y="1628"/>
                  </a:lnTo>
                  <a:lnTo>
                    <a:pt x="95" y="1742"/>
                  </a:lnTo>
                  <a:lnTo>
                    <a:pt x="133" y="1856"/>
                  </a:lnTo>
                  <a:lnTo>
                    <a:pt x="189" y="1950"/>
                  </a:lnTo>
                  <a:lnTo>
                    <a:pt x="265" y="2045"/>
                  </a:lnTo>
                  <a:lnTo>
                    <a:pt x="341" y="2121"/>
                  </a:lnTo>
                  <a:lnTo>
                    <a:pt x="436" y="2159"/>
                  </a:lnTo>
                  <a:lnTo>
                    <a:pt x="549" y="2196"/>
                  </a:lnTo>
                  <a:lnTo>
                    <a:pt x="663" y="2215"/>
                  </a:lnTo>
                  <a:lnTo>
                    <a:pt x="814" y="2215"/>
                  </a:lnTo>
                  <a:lnTo>
                    <a:pt x="966" y="2178"/>
                  </a:lnTo>
                  <a:lnTo>
                    <a:pt x="1136" y="2121"/>
                  </a:lnTo>
                  <a:lnTo>
                    <a:pt x="1325" y="2026"/>
                  </a:lnTo>
                  <a:lnTo>
                    <a:pt x="1553" y="1912"/>
                  </a:lnTo>
                  <a:lnTo>
                    <a:pt x="1780" y="1780"/>
                  </a:lnTo>
                  <a:lnTo>
                    <a:pt x="2045" y="1591"/>
                  </a:lnTo>
                  <a:lnTo>
                    <a:pt x="2329" y="1363"/>
                  </a:lnTo>
                  <a:lnTo>
                    <a:pt x="1553" y="1420"/>
                  </a:lnTo>
                  <a:lnTo>
                    <a:pt x="1363" y="22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1897100" y="2700575"/>
              <a:ext cx="106050" cy="147700"/>
            </a:xfrm>
            <a:custGeom>
              <a:avLst/>
              <a:gdLst/>
              <a:ahLst/>
              <a:cxnLst/>
              <a:rect l="l" t="t" r="r" b="b"/>
              <a:pathLst>
                <a:path w="4242" h="5908" extrusionOk="0">
                  <a:moveTo>
                    <a:pt x="2330" y="0"/>
                  </a:moveTo>
                  <a:lnTo>
                    <a:pt x="2216" y="76"/>
                  </a:lnTo>
                  <a:lnTo>
                    <a:pt x="1951" y="303"/>
                  </a:lnTo>
                  <a:lnTo>
                    <a:pt x="1610" y="644"/>
                  </a:lnTo>
                  <a:lnTo>
                    <a:pt x="1402" y="852"/>
                  </a:lnTo>
                  <a:lnTo>
                    <a:pt x="1193" y="1079"/>
                  </a:lnTo>
                  <a:lnTo>
                    <a:pt x="985" y="1363"/>
                  </a:lnTo>
                  <a:lnTo>
                    <a:pt x="777" y="1647"/>
                  </a:lnTo>
                  <a:lnTo>
                    <a:pt x="588" y="1969"/>
                  </a:lnTo>
                  <a:lnTo>
                    <a:pt x="417" y="2310"/>
                  </a:lnTo>
                  <a:lnTo>
                    <a:pt x="266" y="2689"/>
                  </a:lnTo>
                  <a:lnTo>
                    <a:pt x="152" y="3068"/>
                  </a:lnTo>
                  <a:lnTo>
                    <a:pt x="57" y="3484"/>
                  </a:lnTo>
                  <a:lnTo>
                    <a:pt x="38" y="3692"/>
                  </a:lnTo>
                  <a:lnTo>
                    <a:pt x="20" y="3920"/>
                  </a:lnTo>
                  <a:lnTo>
                    <a:pt x="1" y="4204"/>
                  </a:lnTo>
                  <a:lnTo>
                    <a:pt x="20" y="4450"/>
                  </a:lnTo>
                  <a:lnTo>
                    <a:pt x="57" y="4696"/>
                  </a:lnTo>
                  <a:lnTo>
                    <a:pt x="114" y="4904"/>
                  </a:lnTo>
                  <a:lnTo>
                    <a:pt x="171" y="5113"/>
                  </a:lnTo>
                  <a:lnTo>
                    <a:pt x="247" y="5283"/>
                  </a:lnTo>
                  <a:lnTo>
                    <a:pt x="360" y="5434"/>
                  </a:lnTo>
                  <a:lnTo>
                    <a:pt x="474" y="5567"/>
                  </a:lnTo>
                  <a:lnTo>
                    <a:pt x="588" y="5662"/>
                  </a:lnTo>
                  <a:lnTo>
                    <a:pt x="720" y="5756"/>
                  </a:lnTo>
                  <a:lnTo>
                    <a:pt x="872" y="5832"/>
                  </a:lnTo>
                  <a:lnTo>
                    <a:pt x="1042" y="5870"/>
                  </a:lnTo>
                  <a:lnTo>
                    <a:pt x="1193" y="5908"/>
                  </a:lnTo>
                  <a:lnTo>
                    <a:pt x="1553" y="5908"/>
                  </a:lnTo>
                  <a:lnTo>
                    <a:pt x="1743" y="5870"/>
                  </a:lnTo>
                  <a:lnTo>
                    <a:pt x="4242" y="2253"/>
                  </a:lnTo>
                  <a:lnTo>
                    <a:pt x="4242" y="2253"/>
                  </a:lnTo>
                  <a:lnTo>
                    <a:pt x="4015" y="2272"/>
                  </a:lnTo>
                  <a:lnTo>
                    <a:pt x="3617" y="2272"/>
                  </a:lnTo>
                  <a:lnTo>
                    <a:pt x="3447" y="2253"/>
                  </a:lnTo>
                  <a:lnTo>
                    <a:pt x="3295" y="2216"/>
                  </a:lnTo>
                  <a:lnTo>
                    <a:pt x="3144" y="2159"/>
                  </a:lnTo>
                  <a:lnTo>
                    <a:pt x="3011" y="2102"/>
                  </a:lnTo>
                  <a:lnTo>
                    <a:pt x="2898" y="2045"/>
                  </a:lnTo>
                  <a:lnTo>
                    <a:pt x="2784" y="1969"/>
                  </a:lnTo>
                  <a:lnTo>
                    <a:pt x="2689" y="1875"/>
                  </a:lnTo>
                  <a:lnTo>
                    <a:pt x="2614" y="1780"/>
                  </a:lnTo>
                  <a:lnTo>
                    <a:pt x="2538" y="1685"/>
                  </a:lnTo>
                  <a:lnTo>
                    <a:pt x="2424" y="1477"/>
                  </a:lnTo>
                  <a:lnTo>
                    <a:pt x="2348" y="1269"/>
                  </a:lnTo>
                  <a:lnTo>
                    <a:pt x="2292" y="1042"/>
                  </a:lnTo>
                  <a:lnTo>
                    <a:pt x="2273" y="814"/>
                  </a:lnTo>
                  <a:lnTo>
                    <a:pt x="2273" y="606"/>
                  </a:lnTo>
                  <a:lnTo>
                    <a:pt x="2273" y="417"/>
                  </a:lnTo>
                  <a:lnTo>
                    <a:pt x="2311" y="114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1893325" y="2691575"/>
              <a:ext cx="134925" cy="160500"/>
            </a:xfrm>
            <a:custGeom>
              <a:avLst/>
              <a:gdLst/>
              <a:ahLst/>
              <a:cxnLst/>
              <a:rect l="l" t="t" r="r" b="b"/>
              <a:pathLst>
                <a:path w="5397" h="6420" extrusionOk="0">
                  <a:moveTo>
                    <a:pt x="2727" y="0"/>
                  </a:moveTo>
                  <a:lnTo>
                    <a:pt x="2405" y="228"/>
                  </a:lnTo>
                  <a:lnTo>
                    <a:pt x="2272" y="322"/>
                  </a:lnTo>
                  <a:lnTo>
                    <a:pt x="2007" y="550"/>
                  </a:lnTo>
                  <a:lnTo>
                    <a:pt x="1628" y="890"/>
                  </a:lnTo>
                  <a:lnTo>
                    <a:pt x="1420" y="1099"/>
                  </a:lnTo>
                  <a:lnTo>
                    <a:pt x="1212" y="1364"/>
                  </a:lnTo>
                  <a:lnTo>
                    <a:pt x="1004" y="1629"/>
                  </a:lnTo>
                  <a:lnTo>
                    <a:pt x="795" y="1932"/>
                  </a:lnTo>
                  <a:lnTo>
                    <a:pt x="606" y="2254"/>
                  </a:lnTo>
                  <a:lnTo>
                    <a:pt x="417" y="2613"/>
                  </a:lnTo>
                  <a:lnTo>
                    <a:pt x="265" y="2992"/>
                  </a:lnTo>
                  <a:lnTo>
                    <a:pt x="152" y="3390"/>
                  </a:lnTo>
                  <a:lnTo>
                    <a:pt x="57" y="3825"/>
                  </a:lnTo>
                  <a:lnTo>
                    <a:pt x="19" y="4033"/>
                  </a:lnTo>
                  <a:lnTo>
                    <a:pt x="0" y="4261"/>
                  </a:lnTo>
                  <a:lnTo>
                    <a:pt x="0" y="4639"/>
                  </a:lnTo>
                  <a:lnTo>
                    <a:pt x="38" y="4961"/>
                  </a:lnTo>
                  <a:lnTo>
                    <a:pt x="95" y="5264"/>
                  </a:lnTo>
                  <a:lnTo>
                    <a:pt x="189" y="5548"/>
                  </a:lnTo>
                  <a:lnTo>
                    <a:pt x="322" y="5775"/>
                  </a:lnTo>
                  <a:lnTo>
                    <a:pt x="398" y="5889"/>
                  </a:lnTo>
                  <a:lnTo>
                    <a:pt x="473" y="5984"/>
                  </a:lnTo>
                  <a:lnTo>
                    <a:pt x="568" y="6078"/>
                  </a:lnTo>
                  <a:lnTo>
                    <a:pt x="663" y="6154"/>
                  </a:lnTo>
                  <a:lnTo>
                    <a:pt x="757" y="6230"/>
                  </a:lnTo>
                  <a:lnTo>
                    <a:pt x="871" y="6287"/>
                  </a:lnTo>
                  <a:lnTo>
                    <a:pt x="1023" y="6344"/>
                  </a:lnTo>
                  <a:lnTo>
                    <a:pt x="1193" y="6400"/>
                  </a:lnTo>
                  <a:lnTo>
                    <a:pt x="1363" y="6419"/>
                  </a:lnTo>
                  <a:lnTo>
                    <a:pt x="1799" y="6419"/>
                  </a:lnTo>
                  <a:lnTo>
                    <a:pt x="2045" y="6362"/>
                  </a:lnTo>
                  <a:lnTo>
                    <a:pt x="2329" y="6287"/>
                  </a:lnTo>
                  <a:lnTo>
                    <a:pt x="2594" y="6173"/>
                  </a:lnTo>
                  <a:lnTo>
                    <a:pt x="2878" y="6022"/>
                  </a:lnTo>
                  <a:lnTo>
                    <a:pt x="3143" y="5851"/>
                  </a:lnTo>
                  <a:lnTo>
                    <a:pt x="3427" y="5643"/>
                  </a:lnTo>
                  <a:lnTo>
                    <a:pt x="3692" y="5416"/>
                  </a:lnTo>
                  <a:lnTo>
                    <a:pt x="3484" y="5189"/>
                  </a:lnTo>
                  <a:lnTo>
                    <a:pt x="3162" y="5473"/>
                  </a:lnTo>
                  <a:lnTo>
                    <a:pt x="2821" y="5700"/>
                  </a:lnTo>
                  <a:lnTo>
                    <a:pt x="2481" y="5870"/>
                  </a:lnTo>
                  <a:lnTo>
                    <a:pt x="2159" y="6003"/>
                  </a:lnTo>
                  <a:lnTo>
                    <a:pt x="1988" y="6059"/>
                  </a:lnTo>
                  <a:lnTo>
                    <a:pt x="1837" y="6097"/>
                  </a:lnTo>
                  <a:lnTo>
                    <a:pt x="1685" y="6116"/>
                  </a:lnTo>
                  <a:lnTo>
                    <a:pt x="1401" y="6116"/>
                  </a:lnTo>
                  <a:lnTo>
                    <a:pt x="1250" y="6097"/>
                  </a:lnTo>
                  <a:lnTo>
                    <a:pt x="1136" y="6059"/>
                  </a:lnTo>
                  <a:lnTo>
                    <a:pt x="1004" y="6003"/>
                  </a:lnTo>
                  <a:lnTo>
                    <a:pt x="833" y="5908"/>
                  </a:lnTo>
                  <a:lnTo>
                    <a:pt x="682" y="5757"/>
                  </a:lnTo>
                  <a:lnTo>
                    <a:pt x="549" y="5586"/>
                  </a:lnTo>
                  <a:lnTo>
                    <a:pt x="455" y="5397"/>
                  </a:lnTo>
                  <a:lnTo>
                    <a:pt x="379" y="5151"/>
                  </a:lnTo>
                  <a:lnTo>
                    <a:pt x="341" y="4886"/>
                  </a:lnTo>
                  <a:lnTo>
                    <a:pt x="322" y="4602"/>
                  </a:lnTo>
                  <a:lnTo>
                    <a:pt x="322" y="4280"/>
                  </a:lnTo>
                  <a:lnTo>
                    <a:pt x="341" y="3958"/>
                  </a:lnTo>
                  <a:lnTo>
                    <a:pt x="398" y="3636"/>
                  </a:lnTo>
                  <a:lnTo>
                    <a:pt x="492" y="3333"/>
                  </a:lnTo>
                  <a:lnTo>
                    <a:pt x="587" y="3049"/>
                  </a:lnTo>
                  <a:lnTo>
                    <a:pt x="701" y="2784"/>
                  </a:lnTo>
                  <a:lnTo>
                    <a:pt x="814" y="2519"/>
                  </a:lnTo>
                  <a:lnTo>
                    <a:pt x="966" y="2273"/>
                  </a:lnTo>
                  <a:lnTo>
                    <a:pt x="1117" y="2026"/>
                  </a:lnTo>
                  <a:lnTo>
                    <a:pt x="1269" y="1818"/>
                  </a:lnTo>
                  <a:lnTo>
                    <a:pt x="1420" y="1610"/>
                  </a:lnTo>
                  <a:lnTo>
                    <a:pt x="1742" y="1250"/>
                  </a:lnTo>
                  <a:lnTo>
                    <a:pt x="2026" y="947"/>
                  </a:lnTo>
                  <a:lnTo>
                    <a:pt x="2272" y="720"/>
                  </a:lnTo>
                  <a:lnTo>
                    <a:pt x="2272" y="909"/>
                  </a:lnTo>
                  <a:lnTo>
                    <a:pt x="2272" y="1099"/>
                  </a:lnTo>
                  <a:lnTo>
                    <a:pt x="2291" y="1326"/>
                  </a:lnTo>
                  <a:lnTo>
                    <a:pt x="2329" y="1553"/>
                  </a:lnTo>
                  <a:lnTo>
                    <a:pt x="2386" y="1780"/>
                  </a:lnTo>
                  <a:lnTo>
                    <a:pt x="2481" y="1989"/>
                  </a:lnTo>
                  <a:lnTo>
                    <a:pt x="2613" y="2197"/>
                  </a:lnTo>
                  <a:lnTo>
                    <a:pt x="2689" y="2291"/>
                  </a:lnTo>
                  <a:lnTo>
                    <a:pt x="2765" y="2386"/>
                  </a:lnTo>
                  <a:lnTo>
                    <a:pt x="2878" y="2462"/>
                  </a:lnTo>
                  <a:lnTo>
                    <a:pt x="2992" y="2538"/>
                  </a:lnTo>
                  <a:lnTo>
                    <a:pt x="3105" y="2613"/>
                  </a:lnTo>
                  <a:lnTo>
                    <a:pt x="3238" y="2670"/>
                  </a:lnTo>
                  <a:lnTo>
                    <a:pt x="3370" y="2708"/>
                  </a:lnTo>
                  <a:lnTo>
                    <a:pt x="3503" y="2746"/>
                  </a:lnTo>
                  <a:lnTo>
                    <a:pt x="3825" y="2784"/>
                  </a:lnTo>
                  <a:lnTo>
                    <a:pt x="4166" y="2784"/>
                  </a:lnTo>
                  <a:lnTo>
                    <a:pt x="4544" y="2746"/>
                  </a:lnTo>
                  <a:lnTo>
                    <a:pt x="4942" y="2670"/>
                  </a:lnTo>
                  <a:lnTo>
                    <a:pt x="5396" y="2538"/>
                  </a:lnTo>
                  <a:lnTo>
                    <a:pt x="5302" y="2254"/>
                  </a:lnTo>
                  <a:lnTo>
                    <a:pt x="4904" y="2348"/>
                  </a:lnTo>
                  <a:lnTo>
                    <a:pt x="4525" y="2443"/>
                  </a:lnTo>
                  <a:lnTo>
                    <a:pt x="4204" y="2481"/>
                  </a:lnTo>
                  <a:lnTo>
                    <a:pt x="3901" y="2481"/>
                  </a:lnTo>
                  <a:lnTo>
                    <a:pt x="3617" y="2462"/>
                  </a:lnTo>
                  <a:lnTo>
                    <a:pt x="3370" y="2386"/>
                  </a:lnTo>
                  <a:lnTo>
                    <a:pt x="3162" y="2291"/>
                  </a:lnTo>
                  <a:lnTo>
                    <a:pt x="3068" y="2235"/>
                  </a:lnTo>
                  <a:lnTo>
                    <a:pt x="2992" y="2159"/>
                  </a:lnTo>
                  <a:lnTo>
                    <a:pt x="2878" y="2045"/>
                  </a:lnTo>
                  <a:lnTo>
                    <a:pt x="2783" y="1913"/>
                  </a:lnTo>
                  <a:lnTo>
                    <a:pt x="2727" y="1780"/>
                  </a:lnTo>
                  <a:lnTo>
                    <a:pt x="2670" y="1648"/>
                  </a:lnTo>
                  <a:lnTo>
                    <a:pt x="2632" y="1496"/>
                  </a:lnTo>
                  <a:lnTo>
                    <a:pt x="2594" y="1345"/>
                  </a:lnTo>
                  <a:lnTo>
                    <a:pt x="2575" y="1061"/>
                  </a:lnTo>
                  <a:lnTo>
                    <a:pt x="2575" y="796"/>
                  </a:lnTo>
                  <a:lnTo>
                    <a:pt x="2594" y="587"/>
                  </a:lnTo>
                  <a:lnTo>
                    <a:pt x="2632" y="398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1927875" y="2687775"/>
              <a:ext cx="47825" cy="12825"/>
            </a:xfrm>
            <a:custGeom>
              <a:avLst/>
              <a:gdLst/>
              <a:ahLst/>
              <a:cxnLst/>
              <a:rect l="l" t="t" r="r" b="b"/>
              <a:pathLst>
                <a:path w="1913" h="513" extrusionOk="0">
                  <a:moveTo>
                    <a:pt x="985" y="1"/>
                  </a:moveTo>
                  <a:lnTo>
                    <a:pt x="833" y="39"/>
                  </a:lnTo>
                  <a:lnTo>
                    <a:pt x="682" y="96"/>
                  </a:lnTo>
                  <a:lnTo>
                    <a:pt x="549" y="133"/>
                  </a:lnTo>
                  <a:lnTo>
                    <a:pt x="322" y="266"/>
                  </a:lnTo>
                  <a:lnTo>
                    <a:pt x="152" y="380"/>
                  </a:lnTo>
                  <a:lnTo>
                    <a:pt x="0" y="512"/>
                  </a:lnTo>
                  <a:lnTo>
                    <a:pt x="0" y="512"/>
                  </a:lnTo>
                  <a:lnTo>
                    <a:pt x="171" y="436"/>
                  </a:lnTo>
                  <a:lnTo>
                    <a:pt x="322" y="380"/>
                  </a:lnTo>
                  <a:lnTo>
                    <a:pt x="493" y="342"/>
                  </a:lnTo>
                  <a:lnTo>
                    <a:pt x="644" y="323"/>
                  </a:lnTo>
                  <a:lnTo>
                    <a:pt x="909" y="323"/>
                  </a:lnTo>
                  <a:lnTo>
                    <a:pt x="1155" y="342"/>
                  </a:lnTo>
                  <a:lnTo>
                    <a:pt x="1345" y="399"/>
                  </a:lnTo>
                  <a:lnTo>
                    <a:pt x="1496" y="455"/>
                  </a:lnTo>
                  <a:lnTo>
                    <a:pt x="1629" y="512"/>
                  </a:lnTo>
                  <a:lnTo>
                    <a:pt x="1913" y="133"/>
                  </a:lnTo>
                  <a:lnTo>
                    <a:pt x="1704" y="58"/>
                  </a:lnTo>
                  <a:lnTo>
                    <a:pt x="1515" y="20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1920300" y="2754525"/>
              <a:ext cx="59200" cy="93750"/>
            </a:xfrm>
            <a:custGeom>
              <a:avLst/>
              <a:gdLst/>
              <a:ahLst/>
              <a:cxnLst/>
              <a:rect l="l" t="t" r="r" b="b"/>
              <a:pathLst>
                <a:path w="2368" h="3750" extrusionOk="0">
                  <a:moveTo>
                    <a:pt x="2235" y="1"/>
                  </a:moveTo>
                  <a:lnTo>
                    <a:pt x="0" y="3655"/>
                  </a:lnTo>
                  <a:lnTo>
                    <a:pt x="133" y="3750"/>
                  </a:lnTo>
                  <a:lnTo>
                    <a:pt x="2367" y="76"/>
                  </a:lnTo>
                  <a:lnTo>
                    <a:pt x="2235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1901825" y="2743650"/>
              <a:ext cx="62050" cy="84275"/>
            </a:xfrm>
            <a:custGeom>
              <a:avLst/>
              <a:gdLst/>
              <a:ahLst/>
              <a:cxnLst/>
              <a:rect l="l" t="t" r="r" b="b"/>
              <a:pathLst>
                <a:path w="2482" h="3371" extrusionOk="0">
                  <a:moveTo>
                    <a:pt x="2349" y="0"/>
                  </a:moveTo>
                  <a:lnTo>
                    <a:pt x="1" y="3276"/>
                  </a:lnTo>
                  <a:lnTo>
                    <a:pt x="115" y="3371"/>
                  </a:lnTo>
                  <a:lnTo>
                    <a:pt x="2481" y="95"/>
                  </a:lnTo>
                  <a:lnTo>
                    <a:pt x="2349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1900425" y="2732750"/>
              <a:ext cx="57300" cy="43100"/>
            </a:xfrm>
            <a:custGeom>
              <a:avLst/>
              <a:gdLst/>
              <a:ahLst/>
              <a:cxnLst/>
              <a:rect l="l" t="t" r="r" b="b"/>
              <a:pathLst>
                <a:path w="2292" h="1724" extrusionOk="0">
                  <a:moveTo>
                    <a:pt x="2197" y="1"/>
                  </a:moveTo>
                  <a:lnTo>
                    <a:pt x="0" y="1610"/>
                  </a:lnTo>
                  <a:lnTo>
                    <a:pt x="95" y="1724"/>
                  </a:lnTo>
                  <a:lnTo>
                    <a:pt x="2291" y="133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1959125" y="2502225"/>
              <a:ext cx="152900" cy="76700"/>
            </a:xfrm>
            <a:custGeom>
              <a:avLst/>
              <a:gdLst/>
              <a:ahLst/>
              <a:cxnLst/>
              <a:rect l="l" t="t" r="r" b="b"/>
              <a:pathLst>
                <a:path w="6116" h="3068" extrusionOk="0">
                  <a:moveTo>
                    <a:pt x="4715" y="1"/>
                  </a:moveTo>
                  <a:lnTo>
                    <a:pt x="4298" y="19"/>
                  </a:lnTo>
                  <a:lnTo>
                    <a:pt x="3825" y="76"/>
                  </a:lnTo>
                  <a:lnTo>
                    <a:pt x="3579" y="133"/>
                  </a:lnTo>
                  <a:lnTo>
                    <a:pt x="3333" y="190"/>
                  </a:lnTo>
                  <a:lnTo>
                    <a:pt x="3086" y="266"/>
                  </a:lnTo>
                  <a:lnTo>
                    <a:pt x="2840" y="360"/>
                  </a:lnTo>
                  <a:lnTo>
                    <a:pt x="2575" y="474"/>
                  </a:lnTo>
                  <a:lnTo>
                    <a:pt x="2329" y="588"/>
                  </a:lnTo>
                  <a:lnTo>
                    <a:pt x="2064" y="739"/>
                  </a:lnTo>
                  <a:lnTo>
                    <a:pt x="1818" y="890"/>
                  </a:lnTo>
                  <a:lnTo>
                    <a:pt x="1572" y="1080"/>
                  </a:lnTo>
                  <a:lnTo>
                    <a:pt x="1325" y="1288"/>
                  </a:lnTo>
                  <a:lnTo>
                    <a:pt x="1079" y="1515"/>
                  </a:lnTo>
                  <a:lnTo>
                    <a:pt x="852" y="1780"/>
                  </a:lnTo>
                  <a:lnTo>
                    <a:pt x="625" y="2064"/>
                  </a:lnTo>
                  <a:lnTo>
                    <a:pt x="398" y="2367"/>
                  </a:lnTo>
                  <a:lnTo>
                    <a:pt x="189" y="2708"/>
                  </a:lnTo>
                  <a:lnTo>
                    <a:pt x="0" y="3068"/>
                  </a:lnTo>
                  <a:lnTo>
                    <a:pt x="0" y="3068"/>
                  </a:lnTo>
                  <a:lnTo>
                    <a:pt x="6116" y="152"/>
                  </a:lnTo>
                  <a:lnTo>
                    <a:pt x="5945" y="114"/>
                  </a:lnTo>
                  <a:lnTo>
                    <a:pt x="5718" y="76"/>
                  </a:lnTo>
                  <a:lnTo>
                    <a:pt x="5453" y="38"/>
                  </a:lnTo>
                  <a:lnTo>
                    <a:pt x="5112" y="1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2121475" y="2445425"/>
              <a:ext cx="169500" cy="31725"/>
            </a:xfrm>
            <a:custGeom>
              <a:avLst/>
              <a:gdLst/>
              <a:ahLst/>
              <a:cxnLst/>
              <a:rect l="l" t="t" r="r" b="b"/>
              <a:pathLst>
                <a:path w="6780" h="1269" extrusionOk="0">
                  <a:moveTo>
                    <a:pt x="3182" y="0"/>
                  </a:moveTo>
                  <a:lnTo>
                    <a:pt x="2879" y="19"/>
                  </a:lnTo>
                  <a:lnTo>
                    <a:pt x="2595" y="57"/>
                  </a:lnTo>
                  <a:lnTo>
                    <a:pt x="2273" y="133"/>
                  </a:lnTo>
                  <a:lnTo>
                    <a:pt x="1970" y="209"/>
                  </a:lnTo>
                  <a:lnTo>
                    <a:pt x="1648" y="303"/>
                  </a:lnTo>
                  <a:lnTo>
                    <a:pt x="1326" y="436"/>
                  </a:lnTo>
                  <a:lnTo>
                    <a:pt x="1004" y="587"/>
                  </a:lnTo>
                  <a:lnTo>
                    <a:pt x="663" y="777"/>
                  </a:lnTo>
                  <a:lnTo>
                    <a:pt x="341" y="985"/>
                  </a:lnTo>
                  <a:lnTo>
                    <a:pt x="1" y="1231"/>
                  </a:lnTo>
                  <a:lnTo>
                    <a:pt x="6779" y="1269"/>
                  </a:lnTo>
                  <a:lnTo>
                    <a:pt x="6647" y="1136"/>
                  </a:lnTo>
                  <a:lnTo>
                    <a:pt x="6457" y="1023"/>
                  </a:lnTo>
                  <a:lnTo>
                    <a:pt x="6230" y="871"/>
                  </a:lnTo>
                  <a:lnTo>
                    <a:pt x="5946" y="701"/>
                  </a:lnTo>
                  <a:lnTo>
                    <a:pt x="5586" y="512"/>
                  </a:lnTo>
                  <a:lnTo>
                    <a:pt x="5189" y="360"/>
                  </a:lnTo>
                  <a:lnTo>
                    <a:pt x="4753" y="209"/>
                  </a:lnTo>
                  <a:lnTo>
                    <a:pt x="4507" y="152"/>
                  </a:lnTo>
                  <a:lnTo>
                    <a:pt x="4261" y="95"/>
                  </a:lnTo>
                  <a:lnTo>
                    <a:pt x="3996" y="57"/>
                  </a:lnTo>
                  <a:lnTo>
                    <a:pt x="3731" y="19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1988925" y="2555725"/>
              <a:ext cx="136375" cy="129250"/>
            </a:xfrm>
            <a:custGeom>
              <a:avLst/>
              <a:gdLst/>
              <a:ahLst/>
              <a:cxnLst/>
              <a:rect l="l" t="t" r="r" b="b"/>
              <a:pathLst>
                <a:path w="5455" h="5170" extrusionOk="0">
                  <a:moveTo>
                    <a:pt x="5019" y="0"/>
                  </a:moveTo>
                  <a:lnTo>
                    <a:pt x="4905" y="19"/>
                  </a:lnTo>
                  <a:lnTo>
                    <a:pt x="4810" y="57"/>
                  </a:lnTo>
                  <a:lnTo>
                    <a:pt x="4716" y="133"/>
                  </a:lnTo>
                  <a:lnTo>
                    <a:pt x="4659" y="208"/>
                  </a:lnTo>
                  <a:lnTo>
                    <a:pt x="4659" y="246"/>
                  </a:lnTo>
                  <a:lnTo>
                    <a:pt x="4659" y="303"/>
                  </a:lnTo>
                  <a:lnTo>
                    <a:pt x="4753" y="739"/>
                  </a:lnTo>
                  <a:lnTo>
                    <a:pt x="4810" y="1193"/>
                  </a:lnTo>
                  <a:lnTo>
                    <a:pt x="4848" y="1666"/>
                  </a:lnTo>
                  <a:lnTo>
                    <a:pt x="4829" y="2140"/>
                  </a:lnTo>
                  <a:lnTo>
                    <a:pt x="4791" y="2594"/>
                  </a:lnTo>
                  <a:lnTo>
                    <a:pt x="4716" y="3049"/>
                  </a:lnTo>
                  <a:lnTo>
                    <a:pt x="4659" y="3276"/>
                  </a:lnTo>
                  <a:lnTo>
                    <a:pt x="4602" y="3503"/>
                  </a:lnTo>
                  <a:lnTo>
                    <a:pt x="4507" y="3711"/>
                  </a:lnTo>
                  <a:lnTo>
                    <a:pt x="4432" y="3920"/>
                  </a:lnTo>
                  <a:lnTo>
                    <a:pt x="4318" y="4109"/>
                  </a:lnTo>
                  <a:lnTo>
                    <a:pt x="4223" y="4279"/>
                  </a:lnTo>
                  <a:lnTo>
                    <a:pt x="4091" y="4412"/>
                  </a:lnTo>
                  <a:lnTo>
                    <a:pt x="3977" y="4526"/>
                  </a:lnTo>
                  <a:lnTo>
                    <a:pt x="3845" y="4620"/>
                  </a:lnTo>
                  <a:lnTo>
                    <a:pt x="3712" y="4677"/>
                  </a:lnTo>
                  <a:lnTo>
                    <a:pt x="3561" y="4715"/>
                  </a:lnTo>
                  <a:lnTo>
                    <a:pt x="3409" y="4734"/>
                  </a:lnTo>
                  <a:lnTo>
                    <a:pt x="3277" y="4734"/>
                  </a:lnTo>
                  <a:lnTo>
                    <a:pt x="3106" y="4715"/>
                  </a:lnTo>
                  <a:lnTo>
                    <a:pt x="2955" y="4696"/>
                  </a:lnTo>
                  <a:lnTo>
                    <a:pt x="2803" y="4639"/>
                  </a:lnTo>
                  <a:lnTo>
                    <a:pt x="2652" y="4563"/>
                  </a:lnTo>
                  <a:lnTo>
                    <a:pt x="2500" y="4488"/>
                  </a:lnTo>
                  <a:lnTo>
                    <a:pt x="2178" y="4279"/>
                  </a:lnTo>
                  <a:lnTo>
                    <a:pt x="1894" y="4033"/>
                  </a:lnTo>
                  <a:lnTo>
                    <a:pt x="1610" y="3768"/>
                  </a:lnTo>
                  <a:lnTo>
                    <a:pt x="1345" y="3465"/>
                  </a:lnTo>
                  <a:lnTo>
                    <a:pt x="1118" y="3143"/>
                  </a:lnTo>
                  <a:lnTo>
                    <a:pt x="929" y="2821"/>
                  </a:lnTo>
                  <a:lnTo>
                    <a:pt x="758" y="2500"/>
                  </a:lnTo>
                  <a:lnTo>
                    <a:pt x="664" y="2197"/>
                  </a:lnTo>
                  <a:lnTo>
                    <a:pt x="626" y="2045"/>
                  </a:lnTo>
                  <a:lnTo>
                    <a:pt x="607" y="1913"/>
                  </a:lnTo>
                  <a:lnTo>
                    <a:pt x="588" y="1875"/>
                  </a:lnTo>
                  <a:lnTo>
                    <a:pt x="569" y="1837"/>
                  </a:lnTo>
                  <a:lnTo>
                    <a:pt x="531" y="1799"/>
                  </a:lnTo>
                  <a:lnTo>
                    <a:pt x="493" y="1780"/>
                  </a:lnTo>
                  <a:lnTo>
                    <a:pt x="285" y="1780"/>
                  </a:lnTo>
                  <a:lnTo>
                    <a:pt x="171" y="1837"/>
                  </a:lnTo>
                  <a:lnTo>
                    <a:pt x="77" y="1894"/>
                  </a:lnTo>
                  <a:lnTo>
                    <a:pt x="20" y="1969"/>
                  </a:lnTo>
                  <a:lnTo>
                    <a:pt x="1" y="2026"/>
                  </a:lnTo>
                  <a:lnTo>
                    <a:pt x="1" y="2064"/>
                  </a:lnTo>
                  <a:lnTo>
                    <a:pt x="58" y="2386"/>
                  </a:lnTo>
                  <a:lnTo>
                    <a:pt x="171" y="2727"/>
                  </a:lnTo>
                  <a:lnTo>
                    <a:pt x="323" y="3049"/>
                  </a:lnTo>
                  <a:lnTo>
                    <a:pt x="512" y="3371"/>
                  </a:lnTo>
                  <a:lnTo>
                    <a:pt x="720" y="3692"/>
                  </a:lnTo>
                  <a:lnTo>
                    <a:pt x="985" y="3995"/>
                  </a:lnTo>
                  <a:lnTo>
                    <a:pt x="1251" y="4279"/>
                  </a:lnTo>
                  <a:lnTo>
                    <a:pt x="1554" y="4544"/>
                  </a:lnTo>
                  <a:lnTo>
                    <a:pt x="1875" y="4753"/>
                  </a:lnTo>
                  <a:lnTo>
                    <a:pt x="2197" y="4942"/>
                  </a:lnTo>
                  <a:lnTo>
                    <a:pt x="2368" y="4999"/>
                  </a:lnTo>
                  <a:lnTo>
                    <a:pt x="2538" y="5075"/>
                  </a:lnTo>
                  <a:lnTo>
                    <a:pt x="2709" y="5113"/>
                  </a:lnTo>
                  <a:lnTo>
                    <a:pt x="2898" y="5150"/>
                  </a:lnTo>
                  <a:lnTo>
                    <a:pt x="3068" y="5169"/>
                  </a:lnTo>
                  <a:lnTo>
                    <a:pt x="3239" y="5169"/>
                  </a:lnTo>
                  <a:lnTo>
                    <a:pt x="3409" y="5150"/>
                  </a:lnTo>
                  <a:lnTo>
                    <a:pt x="3580" y="5131"/>
                  </a:lnTo>
                  <a:lnTo>
                    <a:pt x="3769" y="5075"/>
                  </a:lnTo>
                  <a:lnTo>
                    <a:pt x="3939" y="4999"/>
                  </a:lnTo>
                  <a:lnTo>
                    <a:pt x="4091" y="4923"/>
                  </a:lnTo>
                  <a:lnTo>
                    <a:pt x="4261" y="4810"/>
                  </a:lnTo>
                  <a:lnTo>
                    <a:pt x="4507" y="4620"/>
                  </a:lnTo>
                  <a:lnTo>
                    <a:pt x="4716" y="4393"/>
                  </a:lnTo>
                  <a:lnTo>
                    <a:pt x="4886" y="4147"/>
                  </a:lnTo>
                  <a:lnTo>
                    <a:pt x="5038" y="3882"/>
                  </a:lnTo>
                  <a:lnTo>
                    <a:pt x="5170" y="3598"/>
                  </a:lnTo>
                  <a:lnTo>
                    <a:pt x="5265" y="3295"/>
                  </a:lnTo>
                  <a:lnTo>
                    <a:pt x="5340" y="2992"/>
                  </a:lnTo>
                  <a:lnTo>
                    <a:pt x="5397" y="2670"/>
                  </a:lnTo>
                  <a:lnTo>
                    <a:pt x="5435" y="2329"/>
                  </a:lnTo>
                  <a:lnTo>
                    <a:pt x="5454" y="2007"/>
                  </a:lnTo>
                  <a:lnTo>
                    <a:pt x="5454" y="1685"/>
                  </a:lnTo>
                  <a:lnTo>
                    <a:pt x="5435" y="1363"/>
                  </a:lnTo>
                  <a:lnTo>
                    <a:pt x="5397" y="1042"/>
                  </a:lnTo>
                  <a:lnTo>
                    <a:pt x="5359" y="720"/>
                  </a:lnTo>
                  <a:lnTo>
                    <a:pt x="5322" y="417"/>
                  </a:lnTo>
                  <a:lnTo>
                    <a:pt x="5246" y="152"/>
                  </a:lnTo>
                  <a:lnTo>
                    <a:pt x="5246" y="95"/>
                  </a:lnTo>
                  <a:lnTo>
                    <a:pt x="5208" y="57"/>
                  </a:lnTo>
                  <a:lnTo>
                    <a:pt x="5132" y="19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1954375" y="2616300"/>
              <a:ext cx="43575" cy="11875"/>
            </a:xfrm>
            <a:custGeom>
              <a:avLst/>
              <a:gdLst/>
              <a:ahLst/>
              <a:cxnLst/>
              <a:rect l="l" t="t" r="r" b="b"/>
              <a:pathLst>
                <a:path w="1743" h="475" extrusionOk="0">
                  <a:moveTo>
                    <a:pt x="1402" y="1"/>
                  </a:moveTo>
                  <a:lnTo>
                    <a:pt x="1156" y="58"/>
                  </a:lnTo>
                  <a:lnTo>
                    <a:pt x="891" y="77"/>
                  </a:lnTo>
                  <a:lnTo>
                    <a:pt x="644" y="77"/>
                  </a:lnTo>
                  <a:lnTo>
                    <a:pt x="398" y="58"/>
                  </a:lnTo>
                  <a:lnTo>
                    <a:pt x="285" y="77"/>
                  </a:lnTo>
                  <a:lnTo>
                    <a:pt x="171" y="95"/>
                  </a:lnTo>
                  <a:lnTo>
                    <a:pt x="76" y="152"/>
                  </a:lnTo>
                  <a:lnTo>
                    <a:pt x="39" y="190"/>
                  </a:lnTo>
                  <a:lnTo>
                    <a:pt x="20" y="228"/>
                  </a:lnTo>
                  <a:lnTo>
                    <a:pt x="1" y="285"/>
                  </a:lnTo>
                  <a:lnTo>
                    <a:pt x="1" y="323"/>
                  </a:lnTo>
                  <a:lnTo>
                    <a:pt x="1" y="361"/>
                  </a:lnTo>
                  <a:lnTo>
                    <a:pt x="20" y="398"/>
                  </a:lnTo>
                  <a:lnTo>
                    <a:pt x="95" y="436"/>
                  </a:lnTo>
                  <a:lnTo>
                    <a:pt x="190" y="474"/>
                  </a:lnTo>
                  <a:lnTo>
                    <a:pt x="853" y="474"/>
                  </a:lnTo>
                  <a:lnTo>
                    <a:pt x="1175" y="455"/>
                  </a:lnTo>
                  <a:lnTo>
                    <a:pt x="1326" y="417"/>
                  </a:lnTo>
                  <a:lnTo>
                    <a:pt x="1497" y="379"/>
                  </a:lnTo>
                  <a:lnTo>
                    <a:pt x="1591" y="342"/>
                  </a:lnTo>
                  <a:lnTo>
                    <a:pt x="1667" y="285"/>
                  </a:lnTo>
                  <a:lnTo>
                    <a:pt x="1705" y="247"/>
                  </a:lnTo>
                  <a:lnTo>
                    <a:pt x="1743" y="209"/>
                  </a:lnTo>
                  <a:lnTo>
                    <a:pt x="1743" y="171"/>
                  </a:lnTo>
                  <a:lnTo>
                    <a:pt x="1743" y="114"/>
                  </a:lnTo>
                  <a:lnTo>
                    <a:pt x="1724" y="77"/>
                  </a:lnTo>
                  <a:lnTo>
                    <a:pt x="1686" y="39"/>
                  </a:lnTo>
                  <a:lnTo>
                    <a:pt x="1648" y="20"/>
                  </a:lnTo>
                  <a:lnTo>
                    <a:pt x="1591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1963375" y="2625300"/>
              <a:ext cx="45475" cy="23225"/>
            </a:xfrm>
            <a:custGeom>
              <a:avLst/>
              <a:gdLst/>
              <a:ahLst/>
              <a:cxnLst/>
              <a:rect l="l" t="t" r="r" b="b"/>
              <a:pathLst>
                <a:path w="1819" h="929" extrusionOk="0">
                  <a:moveTo>
                    <a:pt x="1515" y="1"/>
                  </a:moveTo>
                  <a:lnTo>
                    <a:pt x="1402" y="38"/>
                  </a:lnTo>
                  <a:lnTo>
                    <a:pt x="1118" y="190"/>
                  </a:lnTo>
                  <a:lnTo>
                    <a:pt x="834" y="304"/>
                  </a:lnTo>
                  <a:lnTo>
                    <a:pt x="247" y="493"/>
                  </a:lnTo>
                  <a:lnTo>
                    <a:pt x="152" y="531"/>
                  </a:lnTo>
                  <a:lnTo>
                    <a:pt x="76" y="588"/>
                  </a:lnTo>
                  <a:lnTo>
                    <a:pt x="38" y="644"/>
                  </a:lnTo>
                  <a:lnTo>
                    <a:pt x="19" y="682"/>
                  </a:lnTo>
                  <a:lnTo>
                    <a:pt x="0" y="720"/>
                  </a:lnTo>
                  <a:lnTo>
                    <a:pt x="0" y="777"/>
                  </a:lnTo>
                  <a:lnTo>
                    <a:pt x="38" y="834"/>
                  </a:lnTo>
                  <a:lnTo>
                    <a:pt x="57" y="872"/>
                  </a:lnTo>
                  <a:lnTo>
                    <a:pt x="114" y="890"/>
                  </a:lnTo>
                  <a:lnTo>
                    <a:pt x="152" y="909"/>
                  </a:lnTo>
                  <a:lnTo>
                    <a:pt x="266" y="928"/>
                  </a:lnTo>
                  <a:lnTo>
                    <a:pt x="360" y="909"/>
                  </a:lnTo>
                  <a:lnTo>
                    <a:pt x="1023" y="682"/>
                  </a:lnTo>
                  <a:lnTo>
                    <a:pt x="1345" y="550"/>
                  </a:lnTo>
                  <a:lnTo>
                    <a:pt x="1667" y="398"/>
                  </a:lnTo>
                  <a:lnTo>
                    <a:pt x="1761" y="322"/>
                  </a:lnTo>
                  <a:lnTo>
                    <a:pt x="1799" y="285"/>
                  </a:lnTo>
                  <a:lnTo>
                    <a:pt x="1818" y="247"/>
                  </a:lnTo>
                  <a:lnTo>
                    <a:pt x="1818" y="171"/>
                  </a:lnTo>
                  <a:lnTo>
                    <a:pt x="1780" y="95"/>
                  </a:lnTo>
                  <a:lnTo>
                    <a:pt x="1705" y="38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9"/>
            <p:cNvSpPr/>
            <p:nvPr/>
          </p:nvSpPr>
          <p:spPr>
            <a:xfrm>
              <a:off x="2154625" y="2505550"/>
              <a:ext cx="136350" cy="126400"/>
            </a:xfrm>
            <a:custGeom>
              <a:avLst/>
              <a:gdLst/>
              <a:ahLst/>
              <a:cxnLst/>
              <a:rect l="l" t="t" r="r" b="b"/>
              <a:pathLst>
                <a:path w="5454" h="5056" extrusionOk="0">
                  <a:moveTo>
                    <a:pt x="5037" y="0"/>
                  </a:moveTo>
                  <a:lnTo>
                    <a:pt x="4923" y="19"/>
                  </a:lnTo>
                  <a:lnTo>
                    <a:pt x="4809" y="57"/>
                  </a:lnTo>
                  <a:lnTo>
                    <a:pt x="4734" y="114"/>
                  </a:lnTo>
                  <a:lnTo>
                    <a:pt x="4677" y="189"/>
                  </a:lnTo>
                  <a:lnTo>
                    <a:pt x="4658" y="227"/>
                  </a:lnTo>
                  <a:lnTo>
                    <a:pt x="4658" y="265"/>
                  </a:lnTo>
                  <a:lnTo>
                    <a:pt x="4753" y="720"/>
                  </a:lnTo>
                  <a:lnTo>
                    <a:pt x="4809" y="1174"/>
                  </a:lnTo>
                  <a:lnTo>
                    <a:pt x="4847" y="1647"/>
                  </a:lnTo>
                  <a:lnTo>
                    <a:pt x="4847" y="2102"/>
                  </a:lnTo>
                  <a:lnTo>
                    <a:pt x="4790" y="2575"/>
                  </a:lnTo>
                  <a:lnTo>
                    <a:pt x="4715" y="3030"/>
                  </a:lnTo>
                  <a:lnTo>
                    <a:pt x="4658" y="3257"/>
                  </a:lnTo>
                  <a:lnTo>
                    <a:pt x="4601" y="3484"/>
                  </a:lnTo>
                  <a:lnTo>
                    <a:pt x="4525" y="3692"/>
                  </a:lnTo>
                  <a:lnTo>
                    <a:pt x="4431" y="3901"/>
                  </a:lnTo>
                  <a:lnTo>
                    <a:pt x="4336" y="4090"/>
                  </a:lnTo>
                  <a:lnTo>
                    <a:pt x="4222" y="4260"/>
                  </a:lnTo>
                  <a:lnTo>
                    <a:pt x="4109" y="4393"/>
                  </a:lnTo>
                  <a:lnTo>
                    <a:pt x="3976" y="4507"/>
                  </a:lnTo>
                  <a:lnTo>
                    <a:pt x="3844" y="4601"/>
                  </a:lnTo>
                  <a:lnTo>
                    <a:pt x="3711" y="4658"/>
                  </a:lnTo>
                  <a:lnTo>
                    <a:pt x="3560" y="4715"/>
                  </a:lnTo>
                  <a:lnTo>
                    <a:pt x="3408" y="4734"/>
                  </a:lnTo>
                  <a:lnTo>
                    <a:pt x="3276" y="4734"/>
                  </a:lnTo>
                  <a:lnTo>
                    <a:pt x="3124" y="4715"/>
                  </a:lnTo>
                  <a:lnTo>
                    <a:pt x="2954" y="4677"/>
                  </a:lnTo>
                  <a:lnTo>
                    <a:pt x="2802" y="4620"/>
                  </a:lnTo>
                  <a:lnTo>
                    <a:pt x="2651" y="4544"/>
                  </a:lnTo>
                  <a:lnTo>
                    <a:pt x="2499" y="4469"/>
                  </a:lnTo>
                  <a:lnTo>
                    <a:pt x="2178" y="4260"/>
                  </a:lnTo>
                  <a:lnTo>
                    <a:pt x="1893" y="4014"/>
                  </a:lnTo>
                  <a:lnTo>
                    <a:pt x="1609" y="3730"/>
                  </a:lnTo>
                  <a:lnTo>
                    <a:pt x="1344" y="3427"/>
                  </a:lnTo>
                  <a:lnTo>
                    <a:pt x="1117" y="3124"/>
                  </a:lnTo>
                  <a:lnTo>
                    <a:pt x="928" y="2783"/>
                  </a:lnTo>
                  <a:lnTo>
                    <a:pt x="757" y="2481"/>
                  </a:lnTo>
                  <a:lnTo>
                    <a:pt x="663" y="2159"/>
                  </a:lnTo>
                  <a:lnTo>
                    <a:pt x="625" y="2026"/>
                  </a:lnTo>
                  <a:lnTo>
                    <a:pt x="606" y="1875"/>
                  </a:lnTo>
                  <a:lnTo>
                    <a:pt x="587" y="1837"/>
                  </a:lnTo>
                  <a:lnTo>
                    <a:pt x="568" y="1818"/>
                  </a:lnTo>
                  <a:lnTo>
                    <a:pt x="492" y="1780"/>
                  </a:lnTo>
                  <a:lnTo>
                    <a:pt x="398" y="1761"/>
                  </a:lnTo>
                  <a:lnTo>
                    <a:pt x="284" y="1780"/>
                  </a:lnTo>
                  <a:lnTo>
                    <a:pt x="170" y="1818"/>
                  </a:lnTo>
                  <a:lnTo>
                    <a:pt x="76" y="1875"/>
                  </a:lnTo>
                  <a:lnTo>
                    <a:pt x="19" y="1950"/>
                  </a:lnTo>
                  <a:lnTo>
                    <a:pt x="0" y="1988"/>
                  </a:lnTo>
                  <a:lnTo>
                    <a:pt x="0" y="2045"/>
                  </a:lnTo>
                  <a:lnTo>
                    <a:pt x="76" y="2386"/>
                  </a:lnTo>
                  <a:lnTo>
                    <a:pt x="170" y="2727"/>
                  </a:lnTo>
                  <a:lnTo>
                    <a:pt x="322" y="3067"/>
                  </a:lnTo>
                  <a:lnTo>
                    <a:pt x="511" y="3389"/>
                  </a:lnTo>
                  <a:lnTo>
                    <a:pt x="720" y="3692"/>
                  </a:lnTo>
                  <a:lnTo>
                    <a:pt x="966" y="3976"/>
                  </a:lnTo>
                  <a:lnTo>
                    <a:pt x="1231" y="4241"/>
                  </a:lnTo>
                  <a:lnTo>
                    <a:pt x="1534" y="4469"/>
                  </a:lnTo>
                  <a:lnTo>
                    <a:pt x="1837" y="4677"/>
                  </a:lnTo>
                  <a:lnTo>
                    <a:pt x="2159" y="4828"/>
                  </a:lnTo>
                  <a:lnTo>
                    <a:pt x="2329" y="4904"/>
                  </a:lnTo>
                  <a:lnTo>
                    <a:pt x="2499" y="4961"/>
                  </a:lnTo>
                  <a:lnTo>
                    <a:pt x="2670" y="4999"/>
                  </a:lnTo>
                  <a:lnTo>
                    <a:pt x="2859" y="5018"/>
                  </a:lnTo>
                  <a:lnTo>
                    <a:pt x="3030" y="5037"/>
                  </a:lnTo>
                  <a:lnTo>
                    <a:pt x="3200" y="5056"/>
                  </a:lnTo>
                  <a:lnTo>
                    <a:pt x="3389" y="5037"/>
                  </a:lnTo>
                  <a:lnTo>
                    <a:pt x="3560" y="5018"/>
                  </a:lnTo>
                  <a:lnTo>
                    <a:pt x="3730" y="4980"/>
                  </a:lnTo>
                  <a:lnTo>
                    <a:pt x="3919" y="4923"/>
                  </a:lnTo>
                  <a:lnTo>
                    <a:pt x="4090" y="4847"/>
                  </a:lnTo>
                  <a:lnTo>
                    <a:pt x="4260" y="4772"/>
                  </a:lnTo>
                  <a:lnTo>
                    <a:pt x="4393" y="4677"/>
                  </a:lnTo>
                  <a:lnTo>
                    <a:pt x="4506" y="4601"/>
                  </a:lnTo>
                  <a:lnTo>
                    <a:pt x="4620" y="4507"/>
                  </a:lnTo>
                  <a:lnTo>
                    <a:pt x="4734" y="4393"/>
                  </a:lnTo>
                  <a:lnTo>
                    <a:pt x="4904" y="4147"/>
                  </a:lnTo>
                  <a:lnTo>
                    <a:pt x="5056" y="3882"/>
                  </a:lnTo>
                  <a:lnTo>
                    <a:pt x="5188" y="3598"/>
                  </a:lnTo>
                  <a:lnTo>
                    <a:pt x="5283" y="3295"/>
                  </a:lnTo>
                  <a:lnTo>
                    <a:pt x="5359" y="2973"/>
                  </a:lnTo>
                  <a:lnTo>
                    <a:pt x="5415" y="2632"/>
                  </a:lnTo>
                  <a:lnTo>
                    <a:pt x="5434" y="2310"/>
                  </a:lnTo>
                  <a:lnTo>
                    <a:pt x="5453" y="1969"/>
                  </a:lnTo>
                  <a:lnTo>
                    <a:pt x="5453" y="1628"/>
                  </a:lnTo>
                  <a:lnTo>
                    <a:pt x="5434" y="1288"/>
                  </a:lnTo>
                  <a:lnTo>
                    <a:pt x="5396" y="966"/>
                  </a:lnTo>
                  <a:lnTo>
                    <a:pt x="5359" y="663"/>
                  </a:lnTo>
                  <a:lnTo>
                    <a:pt x="5245" y="114"/>
                  </a:lnTo>
                  <a:lnTo>
                    <a:pt x="5245" y="76"/>
                  </a:lnTo>
                  <a:lnTo>
                    <a:pt x="5207" y="38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2275800" y="2502700"/>
              <a:ext cx="40250" cy="28900"/>
            </a:xfrm>
            <a:custGeom>
              <a:avLst/>
              <a:gdLst/>
              <a:ahLst/>
              <a:cxnLst/>
              <a:rect l="l" t="t" r="r" b="b"/>
              <a:pathLst>
                <a:path w="1610" h="1156" extrusionOk="0">
                  <a:moveTo>
                    <a:pt x="1420" y="0"/>
                  </a:moveTo>
                  <a:lnTo>
                    <a:pt x="1326" y="19"/>
                  </a:lnTo>
                  <a:lnTo>
                    <a:pt x="1212" y="38"/>
                  </a:lnTo>
                  <a:lnTo>
                    <a:pt x="1117" y="95"/>
                  </a:lnTo>
                  <a:lnTo>
                    <a:pt x="1042" y="171"/>
                  </a:lnTo>
                  <a:lnTo>
                    <a:pt x="947" y="284"/>
                  </a:lnTo>
                  <a:lnTo>
                    <a:pt x="871" y="398"/>
                  </a:lnTo>
                  <a:lnTo>
                    <a:pt x="758" y="474"/>
                  </a:lnTo>
                  <a:lnTo>
                    <a:pt x="663" y="569"/>
                  </a:lnTo>
                  <a:lnTo>
                    <a:pt x="436" y="720"/>
                  </a:lnTo>
                  <a:lnTo>
                    <a:pt x="171" y="834"/>
                  </a:lnTo>
                  <a:lnTo>
                    <a:pt x="114" y="871"/>
                  </a:lnTo>
                  <a:lnTo>
                    <a:pt x="38" y="928"/>
                  </a:lnTo>
                  <a:lnTo>
                    <a:pt x="19" y="966"/>
                  </a:lnTo>
                  <a:lnTo>
                    <a:pt x="0" y="1004"/>
                  </a:lnTo>
                  <a:lnTo>
                    <a:pt x="0" y="1042"/>
                  </a:lnTo>
                  <a:lnTo>
                    <a:pt x="19" y="1080"/>
                  </a:lnTo>
                  <a:lnTo>
                    <a:pt x="57" y="1118"/>
                  </a:lnTo>
                  <a:lnTo>
                    <a:pt x="114" y="1137"/>
                  </a:lnTo>
                  <a:lnTo>
                    <a:pt x="209" y="1155"/>
                  </a:lnTo>
                  <a:lnTo>
                    <a:pt x="322" y="1137"/>
                  </a:lnTo>
                  <a:lnTo>
                    <a:pt x="417" y="1099"/>
                  </a:lnTo>
                  <a:lnTo>
                    <a:pt x="587" y="1023"/>
                  </a:lnTo>
                  <a:lnTo>
                    <a:pt x="758" y="947"/>
                  </a:lnTo>
                  <a:lnTo>
                    <a:pt x="928" y="853"/>
                  </a:lnTo>
                  <a:lnTo>
                    <a:pt x="1080" y="739"/>
                  </a:lnTo>
                  <a:lnTo>
                    <a:pt x="1212" y="625"/>
                  </a:lnTo>
                  <a:lnTo>
                    <a:pt x="1364" y="493"/>
                  </a:lnTo>
                  <a:lnTo>
                    <a:pt x="1477" y="360"/>
                  </a:lnTo>
                  <a:lnTo>
                    <a:pt x="1591" y="190"/>
                  </a:lnTo>
                  <a:lnTo>
                    <a:pt x="1610" y="152"/>
                  </a:lnTo>
                  <a:lnTo>
                    <a:pt x="1610" y="114"/>
                  </a:lnTo>
                  <a:lnTo>
                    <a:pt x="1610" y="95"/>
                  </a:lnTo>
                  <a:lnTo>
                    <a:pt x="1572" y="57"/>
                  </a:lnTo>
                  <a:lnTo>
                    <a:pt x="1515" y="19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2277700" y="2523050"/>
              <a:ext cx="45450" cy="23700"/>
            </a:xfrm>
            <a:custGeom>
              <a:avLst/>
              <a:gdLst/>
              <a:ahLst/>
              <a:cxnLst/>
              <a:rect l="l" t="t" r="r" b="b"/>
              <a:pathLst>
                <a:path w="1818" h="948" extrusionOk="0">
                  <a:moveTo>
                    <a:pt x="1647" y="1"/>
                  </a:moveTo>
                  <a:lnTo>
                    <a:pt x="1534" y="20"/>
                  </a:lnTo>
                  <a:lnTo>
                    <a:pt x="1420" y="39"/>
                  </a:lnTo>
                  <a:lnTo>
                    <a:pt x="1325" y="95"/>
                  </a:lnTo>
                  <a:lnTo>
                    <a:pt x="1098" y="247"/>
                  </a:lnTo>
                  <a:lnTo>
                    <a:pt x="871" y="417"/>
                  </a:lnTo>
                  <a:lnTo>
                    <a:pt x="738" y="493"/>
                  </a:lnTo>
                  <a:lnTo>
                    <a:pt x="606" y="550"/>
                  </a:lnTo>
                  <a:lnTo>
                    <a:pt x="473" y="588"/>
                  </a:lnTo>
                  <a:lnTo>
                    <a:pt x="341" y="607"/>
                  </a:lnTo>
                  <a:lnTo>
                    <a:pt x="246" y="626"/>
                  </a:lnTo>
                  <a:lnTo>
                    <a:pt x="152" y="663"/>
                  </a:lnTo>
                  <a:lnTo>
                    <a:pt x="57" y="739"/>
                  </a:lnTo>
                  <a:lnTo>
                    <a:pt x="19" y="777"/>
                  </a:lnTo>
                  <a:lnTo>
                    <a:pt x="0" y="815"/>
                  </a:lnTo>
                  <a:lnTo>
                    <a:pt x="0" y="872"/>
                  </a:lnTo>
                  <a:lnTo>
                    <a:pt x="19" y="891"/>
                  </a:lnTo>
                  <a:lnTo>
                    <a:pt x="57" y="928"/>
                  </a:lnTo>
                  <a:lnTo>
                    <a:pt x="95" y="947"/>
                  </a:lnTo>
                  <a:lnTo>
                    <a:pt x="265" y="947"/>
                  </a:lnTo>
                  <a:lnTo>
                    <a:pt x="473" y="928"/>
                  </a:lnTo>
                  <a:lnTo>
                    <a:pt x="663" y="891"/>
                  </a:lnTo>
                  <a:lnTo>
                    <a:pt x="852" y="815"/>
                  </a:lnTo>
                  <a:lnTo>
                    <a:pt x="1023" y="720"/>
                  </a:lnTo>
                  <a:lnTo>
                    <a:pt x="1193" y="626"/>
                  </a:lnTo>
                  <a:lnTo>
                    <a:pt x="1363" y="512"/>
                  </a:lnTo>
                  <a:lnTo>
                    <a:pt x="1704" y="285"/>
                  </a:lnTo>
                  <a:lnTo>
                    <a:pt x="1761" y="228"/>
                  </a:lnTo>
                  <a:lnTo>
                    <a:pt x="1799" y="171"/>
                  </a:lnTo>
                  <a:lnTo>
                    <a:pt x="1818" y="133"/>
                  </a:lnTo>
                  <a:lnTo>
                    <a:pt x="1799" y="95"/>
                  </a:lnTo>
                  <a:lnTo>
                    <a:pt x="1780" y="57"/>
                  </a:lnTo>
                  <a:lnTo>
                    <a:pt x="1742" y="39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2173550" y="3030025"/>
              <a:ext cx="229600" cy="179900"/>
            </a:xfrm>
            <a:custGeom>
              <a:avLst/>
              <a:gdLst/>
              <a:ahLst/>
              <a:cxnLst/>
              <a:rect l="l" t="t" r="r" b="b"/>
              <a:pathLst>
                <a:path w="9184" h="7196" extrusionOk="0">
                  <a:moveTo>
                    <a:pt x="38" y="1"/>
                  </a:moveTo>
                  <a:lnTo>
                    <a:pt x="19" y="209"/>
                  </a:lnTo>
                  <a:lnTo>
                    <a:pt x="0" y="796"/>
                  </a:lnTo>
                  <a:lnTo>
                    <a:pt x="0" y="1194"/>
                  </a:lnTo>
                  <a:lnTo>
                    <a:pt x="19" y="1667"/>
                  </a:lnTo>
                  <a:lnTo>
                    <a:pt x="57" y="2178"/>
                  </a:lnTo>
                  <a:lnTo>
                    <a:pt x="133" y="2727"/>
                  </a:lnTo>
                  <a:lnTo>
                    <a:pt x="228" y="3295"/>
                  </a:lnTo>
                  <a:lnTo>
                    <a:pt x="379" y="3882"/>
                  </a:lnTo>
                  <a:lnTo>
                    <a:pt x="455" y="4185"/>
                  </a:lnTo>
                  <a:lnTo>
                    <a:pt x="568" y="4488"/>
                  </a:lnTo>
                  <a:lnTo>
                    <a:pt x="682" y="4791"/>
                  </a:lnTo>
                  <a:lnTo>
                    <a:pt x="815" y="5075"/>
                  </a:lnTo>
                  <a:lnTo>
                    <a:pt x="947" y="5378"/>
                  </a:lnTo>
                  <a:lnTo>
                    <a:pt x="1118" y="5662"/>
                  </a:lnTo>
                  <a:lnTo>
                    <a:pt x="1288" y="5927"/>
                  </a:lnTo>
                  <a:lnTo>
                    <a:pt x="1477" y="6211"/>
                  </a:lnTo>
                  <a:lnTo>
                    <a:pt x="1686" y="6457"/>
                  </a:lnTo>
                  <a:lnTo>
                    <a:pt x="1913" y="6722"/>
                  </a:lnTo>
                  <a:lnTo>
                    <a:pt x="2159" y="6950"/>
                  </a:lnTo>
                  <a:lnTo>
                    <a:pt x="2424" y="7177"/>
                  </a:lnTo>
                  <a:lnTo>
                    <a:pt x="7215" y="7196"/>
                  </a:lnTo>
                  <a:lnTo>
                    <a:pt x="7309" y="7101"/>
                  </a:lnTo>
                  <a:lnTo>
                    <a:pt x="7404" y="6988"/>
                  </a:lnTo>
                  <a:lnTo>
                    <a:pt x="7555" y="6836"/>
                  </a:lnTo>
                  <a:lnTo>
                    <a:pt x="7707" y="6609"/>
                  </a:lnTo>
                  <a:lnTo>
                    <a:pt x="7896" y="6344"/>
                  </a:lnTo>
                  <a:lnTo>
                    <a:pt x="8086" y="6022"/>
                  </a:lnTo>
                  <a:lnTo>
                    <a:pt x="8275" y="5624"/>
                  </a:lnTo>
                  <a:lnTo>
                    <a:pt x="8464" y="5170"/>
                  </a:lnTo>
                  <a:lnTo>
                    <a:pt x="8654" y="4659"/>
                  </a:lnTo>
                  <a:lnTo>
                    <a:pt x="8824" y="4072"/>
                  </a:lnTo>
                  <a:lnTo>
                    <a:pt x="8956" y="3409"/>
                  </a:lnTo>
                  <a:lnTo>
                    <a:pt x="9013" y="3049"/>
                  </a:lnTo>
                  <a:lnTo>
                    <a:pt x="9070" y="2689"/>
                  </a:lnTo>
                  <a:lnTo>
                    <a:pt x="9127" y="2292"/>
                  </a:lnTo>
                  <a:lnTo>
                    <a:pt x="9146" y="1875"/>
                  </a:lnTo>
                  <a:lnTo>
                    <a:pt x="9165" y="1440"/>
                  </a:lnTo>
                  <a:lnTo>
                    <a:pt x="9184" y="985"/>
                  </a:lnTo>
                  <a:lnTo>
                    <a:pt x="9184" y="512"/>
                  </a:lnTo>
                  <a:lnTo>
                    <a:pt x="9165" y="2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2121475" y="3058900"/>
              <a:ext cx="74825" cy="101325"/>
            </a:xfrm>
            <a:custGeom>
              <a:avLst/>
              <a:gdLst/>
              <a:ahLst/>
              <a:cxnLst/>
              <a:rect l="l" t="t" r="r" b="b"/>
              <a:pathLst>
                <a:path w="2993" h="4053" extrusionOk="0">
                  <a:moveTo>
                    <a:pt x="796" y="1"/>
                  </a:moveTo>
                  <a:lnTo>
                    <a:pt x="607" y="20"/>
                  </a:lnTo>
                  <a:lnTo>
                    <a:pt x="455" y="58"/>
                  </a:lnTo>
                  <a:lnTo>
                    <a:pt x="341" y="133"/>
                  </a:lnTo>
                  <a:lnTo>
                    <a:pt x="228" y="228"/>
                  </a:lnTo>
                  <a:lnTo>
                    <a:pt x="152" y="360"/>
                  </a:lnTo>
                  <a:lnTo>
                    <a:pt x="76" y="512"/>
                  </a:lnTo>
                  <a:lnTo>
                    <a:pt x="38" y="663"/>
                  </a:lnTo>
                  <a:lnTo>
                    <a:pt x="1" y="853"/>
                  </a:lnTo>
                  <a:lnTo>
                    <a:pt x="1" y="1042"/>
                  </a:lnTo>
                  <a:lnTo>
                    <a:pt x="1" y="1250"/>
                  </a:lnTo>
                  <a:lnTo>
                    <a:pt x="38" y="1686"/>
                  </a:lnTo>
                  <a:lnTo>
                    <a:pt x="114" y="2140"/>
                  </a:lnTo>
                  <a:lnTo>
                    <a:pt x="228" y="2576"/>
                  </a:lnTo>
                  <a:lnTo>
                    <a:pt x="360" y="2992"/>
                  </a:lnTo>
                  <a:lnTo>
                    <a:pt x="493" y="3371"/>
                  </a:lnTo>
                  <a:lnTo>
                    <a:pt x="607" y="3674"/>
                  </a:lnTo>
                  <a:lnTo>
                    <a:pt x="720" y="3882"/>
                  </a:lnTo>
                  <a:lnTo>
                    <a:pt x="796" y="3996"/>
                  </a:lnTo>
                  <a:lnTo>
                    <a:pt x="872" y="4015"/>
                  </a:lnTo>
                  <a:lnTo>
                    <a:pt x="985" y="4034"/>
                  </a:lnTo>
                  <a:lnTo>
                    <a:pt x="1118" y="4053"/>
                  </a:lnTo>
                  <a:lnTo>
                    <a:pt x="1269" y="4034"/>
                  </a:lnTo>
                  <a:lnTo>
                    <a:pt x="1629" y="3996"/>
                  </a:lnTo>
                  <a:lnTo>
                    <a:pt x="2008" y="3939"/>
                  </a:lnTo>
                  <a:lnTo>
                    <a:pt x="2689" y="3788"/>
                  </a:lnTo>
                  <a:lnTo>
                    <a:pt x="2992" y="3712"/>
                  </a:lnTo>
                  <a:lnTo>
                    <a:pt x="2689" y="2936"/>
                  </a:lnTo>
                  <a:lnTo>
                    <a:pt x="2538" y="3049"/>
                  </a:lnTo>
                  <a:lnTo>
                    <a:pt x="2386" y="3125"/>
                  </a:lnTo>
                  <a:lnTo>
                    <a:pt x="2235" y="3182"/>
                  </a:lnTo>
                  <a:lnTo>
                    <a:pt x="2102" y="3220"/>
                  </a:lnTo>
                  <a:lnTo>
                    <a:pt x="1989" y="3239"/>
                  </a:lnTo>
                  <a:lnTo>
                    <a:pt x="1875" y="3239"/>
                  </a:lnTo>
                  <a:lnTo>
                    <a:pt x="1762" y="3220"/>
                  </a:lnTo>
                  <a:lnTo>
                    <a:pt x="1648" y="3182"/>
                  </a:lnTo>
                  <a:lnTo>
                    <a:pt x="1553" y="3125"/>
                  </a:lnTo>
                  <a:lnTo>
                    <a:pt x="1459" y="3068"/>
                  </a:lnTo>
                  <a:lnTo>
                    <a:pt x="1383" y="2992"/>
                  </a:lnTo>
                  <a:lnTo>
                    <a:pt x="1307" y="2898"/>
                  </a:lnTo>
                  <a:lnTo>
                    <a:pt x="1156" y="2689"/>
                  </a:lnTo>
                  <a:lnTo>
                    <a:pt x="1042" y="2462"/>
                  </a:lnTo>
                  <a:lnTo>
                    <a:pt x="966" y="2216"/>
                  </a:lnTo>
                  <a:lnTo>
                    <a:pt x="909" y="1951"/>
                  </a:lnTo>
                  <a:lnTo>
                    <a:pt x="853" y="1686"/>
                  </a:lnTo>
                  <a:lnTo>
                    <a:pt x="834" y="1440"/>
                  </a:lnTo>
                  <a:lnTo>
                    <a:pt x="853" y="1213"/>
                  </a:lnTo>
                  <a:lnTo>
                    <a:pt x="872" y="1004"/>
                  </a:lnTo>
                  <a:lnTo>
                    <a:pt x="909" y="834"/>
                  </a:lnTo>
                  <a:lnTo>
                    <a:pt x="966" y="739"/>
                  </a:lnTo>
                  <a:lnTo>
                    <a:pt x="1061" y="663"/>
                  </a:lnTo>
                  <a:lnTo>
                    <a:pt x="1156" y="626"/>
                  </a:lnTo>
                  <a:lnTo>
                    <a:pt x="1250" y="626"/>
                  </a:lnTo>
                  <a:lnTo>
                    <a:pt x="1383" y="644"/>
                  </a:lnTo>
                  <a:lnTo>
                    <a:pt x="1496" y="682"/>
                  </a:lnTo>
                  <a:lnTo>
                    <a:pt x="1629" y="720"/>
                  </a:lnTo>
                  <a:lnTo>
                    <a:pt x="1875" y="853"/>
                  </a:lnTo>
                  <a:lnTo>
                    <a:pt x="2121" y="1004"/>
                  </a:lnTo>
                  <a:lnTo>
                    <a:pt x="2311" y="1156"/>
                  </a:lnTo>
                  <a:lnTo>
                    <a:pt x="2500" y="1307"/>
                  </a:lnTo>
                  <a:lnTo>
                    <a:pt x="2500" y="720"/>
                  </a:lnTo>
                  <a:lnTo>
                    <a:pt x="2121" y="493"/>
                  </a:lnTo>
                  <a:lnTo>
                    <a:pt x="1799" y="323"/>
                  </a:lnTo>
                  <a:lnTo>
                    <a:pt x="1496" y="171"/>
                  </a:lnTo>
                  <a:lnTo>
                    <a:pt x="1231" y="76"/>
                  </a:lnTo>
                  <a:lnTo>
                    <a:pt x="1004" y="20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2179700" y="3035700"/>
              <a:ext cx="217300" cy="68200"/>
            </a:xfrm>
            <a:custGeom>
              <a:avLst/>
              <a:gdLst/>
              <a:ahLst/>
              <a:cxnLst/>
              <a:rect l="l" t="t" r="r" b="b"/>
              <a:pathLst>
                <a:path w="8692" h="2728" extrusionOk="0">
                  <a:moveTo>
                    <a:pt x="1" y="1"/>
                  </a:moveTo>
                  <a:lnTo>
                    <a:pt x="57" y="115"/>
                  </a:lnTo>
                  <a:lnTo>
                    <a:pt x="209" y="417"/>
                  </a:lnTo>
                  <a:lnTo>
                    <a:pt x="341" y="626"/>
                  </a:lnTo>
                  <a:lnTo>
                    <a:pt x="493" y="853"/>
                  </a:lnTo>
                  <a:lnTo>
                    <a:pt x="682" y="1080"/>
                  </a:lnTo>
                  <a:lnTo>
                    <a:pt x="928" y="1345"/>
                  </a:lnTo>
                  <a:lnTo>
                    <a:pt x="1212" y="1591"/>
                  </a:lnTo>
                  <a:lnTo>
                    <a:pt x="1534" y="1838"/>
                  </a:lnTo>
                  <a:lnTo>
                    <a:pt x="1913" y="2065"/>
                  </a:lnTo>
                  <a:lnTo>
                    <a:pt x="2121" y="2178"/>
                  </a:lnTo>
                  <a:lnTo>
                    <a:pt x="2330" y="2273"/>
                  </a:lnTo>
                  <a:lnTo>
                    <a:pt x="2557" y="2368"/>
                  </a:lnTo>
                  <a:lnTo>
                    <a:pt x="2803" y="2443"/>
                  </a:lnTo>
                  <a:lnTo>
                    <a:pt x="3068" y="2519"/>
                  </a:lnTo>
                  <a:lnTo>
                    <a:pt x="3352" y="2595"/>
                  </a:lnTo>
                  <a:lnTo>
                    <a:pt x="3636" y="2652"/>
                  </a:lnTo>
                  <a:lnTo>
                    <a:pt x="3939" y="2690"/>
                  </a:lnTo>
                  <a:lnTo>
                    <a:pt x="4261" y="2709"/>
                  </a:lnTo>
                  <a:lnTo>
                    <a:pt x="4602" y="2727"/>
                  </a:lnTo>
                  <a:lnTo>
                    <a:pt x="4943" y="2727"/>
                  </a:lnTo>
                  <a:lnTo>
                    <a:pt x="5264" y="2709"/>
                  </a:lnTo>
                  <a:lnTo>
                    <a:pt x="5548" y="2671"/>
                  </a:lnTo>
                  <a:lnTo>
                    <a:pt x="5832" y="2633"/>
                  </a:lnTo>
                  <a:lnTo>
                    <a:pt x="6098" y="2576"/>
                  </a:lnTo>
                  <a:lnTo>
                    <a:pt x="6344" y="2500"/>
                  </a:lnTo>
                  <a:lnTo>
                    <a:pt x="6571" y="2425"/>
                  </a:lnTo>
                  <a:lnTo>
                    <a:pt x="6798" y="2330"/>
                  </a:lnTo>
                  <a:lnTo>
                    <a:pt x="6987" y="2235"/>
                  </a:lnTo>
                  <a:lnTo>
                    <a:pt x="7177" y="2141"/>
                  </a:lnTo>
                  <a:lnTo>
                    <a:pt x="7347" y="2027"/>
                  </a:lnTo>
                  <a:lnTo>
                    <a:pt x="7518" y="1913"/>
                  </a:lnTo>
                  <a:lnTo>
                    <a:pt x="7802" y="1667"/>
                  </a:lnTo>
                  <a:lnTo>
                    <a:pt x="8029" y="1421"/>
                  </a:lnTo>
                  <a:lnTo>
                    <a:pt x="8218" y="1175"/>
                  </a:lnTo>
                  <a:lnTo>
                    <a:pt x="8370" y="929"/>
                  </a:lnTo>
                  <a:lnTo>
                    <a:pt x="8483" y="701"/>
                  </a:lnTo>
                  <a:lnTo>
                    <a:pt x="8559" y="512"/>
                  </a:lnTo>
                  <a:lnTo>
                    <a:pt x="8635" y="342"/>
                  </a:lnTo>
                  <a:lnTo>
                    <a:pt x="8654" y="209"/>
                  </a:lnTo>
                  <a:lnTo>
                    <a:pt x="8692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2217575" y="3043275"/>
              <a:ext cx="137300" cy="48325"/>
            </a:xfrm>
            <a:custGeom>
              <a:avLst/>
              <a:gdLst/>
              <a:ahLst/>
              <a:cxnLst/>
              <a:rect l="l" t="t" r="r" b="b"/>
              <a:pathLst>
                <a:path w="5492" h="1933" extrusionOk="0">
                  <a:moveTo>
                    <a:pt x="2746" y="1"/>
                  </a:moveTo>
                  <a:lnTo>
                    <a:pt x="2178" y="20"/>
                  </a:lnTo>
                  <a:lnTo>
                    <a:pt x="1667" y="77"/>
                  </a:lnTo>
                  <a:lnTo>
                    <a:pt x="1212" y="152"/>
                  </a:lnTo>
                  <a:lnTo>
                    <a:pt x="796" y="285"/>
                  </a:lnTo>
                  <a:lnTo>
                    <a:pt x="625" y="342"/>
                  </a:lnTo>
                  <a:lnTo>
                    <a:pt x="455" y="417"/>
                  </a:lnTo>
                  <a:lnTo>
                    <a:pt x="322" y="512"/>
                  </a:lnTo>
                  <a:lnTo>
                    <a:pt x="209" y="588"/>
                  </a:lnTo>
                  <a:lnTo>
                    <a:pt x="114" y="683"/>
                  </a:lnTo>
                  <a:lnTo>
                    <a:pt x="57" y="777"/>
                  </a:lnTo>
                  <a:lnTo>
                    <a:pt x="0" y="872"/>
                  </a:lnTo>
                  <a:lnTo>
                    <a:pt x="0" y="967"/>
                  </a:lnTo>
                  <a:lnTo>
                    <a:pt x="0" y="1061"/>
                  </a:lnTo>
                  <a:lnTo>
                    <a:pt x="57" y="1156"/>
                  </a:lnTo>
                  <a:lnTo>
                    <a:pt x="114" y="1251"/>
                  </a:lnTo>
                  <a:lnTo>
                    <a:pt x="209" y="1345"/>
                  </a:lnTo>
                  <a:lnTo>
                    <a:pt x="322" y="1421"/>
                  </a:lnTo>
                  <a:lnTo>
                    <a:pt x="455" y="1516"/>
                  </a:lnTo>
                  <a:lnTo>
                    <a:pt x="625" y="1591"/>
                  </a:lnTo>
                  <a:lnTo>
                    <a:pt x="796" y="1648"/>
                  </a:lnTo>
                  <a:lnTo>
                    <a:pt x="1212" y="1762"/>
                  </a:lnTo>
                  <a:lnTo>
                    <a:pt x="1667" y="1856"/>
                  </a:lnTo>
                  <a:lnTo>
                    <a:pt x="2178" y="1913"/>
                  </a:lnTo>
                  <a:lnTo>
                    <a:pt x="2746" y="1932"/>
                  </a:lnTo>
                  <a:lnTo>
                    <a:pt x="3295" y="1913"/>
                  </a:lnTo>
                  <a:lnTo>
                    <a:pt x="3806" y="1856"/>
                  </a:lnTo>
                  <a:lnTo>
                    <a:pt x="4280" y="1762"/>
                  </a:lnTo>
                  <a:lnTo>
                    <a:pt x="4677" y="1648"/>
                  </a:lnTo>
                  <a:lnTo>
                    <a:pt x="4867" y="1591"/>
                  </a:lnTo>
                  <a:lnTo>
                    <a:pt x="5018" y="1516"/>
                  </a:lnTo>
                  <a:lnTo>
                    <a:pt x="5151" y="1421"/>
                  </a:lnTo>
                  <a:lnTo>
                    <a:pt x="5264" y="1345"/>
                  </a:lnTo>
                  <a:lnTo>
                    <a:pt x="5359" y="1251"/>
                  </a:lnTo>
                  <a:lnTo>
                    <a:pt x="5435" y="1156"/>
                  </a:lnTo>
                  <a:lnTo>
                    <a:pt x="5472" y="1061"/>
                  </a:lnTo>
                  <a:lnTo>
                    <a:pt x="5491" y="967"/>
                  </a:lnTo>
                  <a:lnTo>
                    <a:pt x="5472" y="872"/>
                  </a:lnTo>
                  <a:lnTo>
                    <a:pt x="5435" y="777"/>
                  </a:lnTo>
                  <a:lnTo>
                    <a:pt x="5359" y="683"/>
                  </a:lnTo>
                  <a:lnTo>
                    <a:pt x="5264" y="588"/>
                  </a:lnTo>
                  <a:lnTo>
                    <a:pt x="5151" y="512"/>
                  </a:lnTo>
                  <a:lnTo>
                    <a:pt x="5018" y="417"/>
                  </a:lnTo>
                  <a:lnTo>
                    <a:pt x="4867" y="342"/>
                  </a:lnTo>
                  <a:lnTo>
                    <a:pt x="4677" y="285"/>
                  </a:lnTo>
                  <a:lnTo>
                    <a:pt x="4280" y="152"/>
                  </a:lnTo>
                  <a:lnTo>
                    <a:pt x="3806" y="77"/>
                  </a:lnTo>
                  <a:lnTo>
                    <a:pt x="3295" y="20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2267275" y="3054650"/>
              <a:ext cx="73400" cy="25575"/>
            </a:xfrm>
            <a:custGeom>
              <a:avLst/>
              <a:gdLst/>
              <a:ahLst/>
              <a:cxnLst/>
              <a:rect l="l" t="t" r="r" b="b"/>
              <a:pathLst>
                <a:path w="2936" h="1023" extrusionOk="0">
                  <a:moveTo>
                    <a:pt x="1174" y="0"/>
                  </a:moveTo>
                  <a:lnTo>
                    <a:pt x="890" y="38"/>
                  </a:lnTo>
                  <a:lnTo>
                    <a:pt x="644" y="76"/>
                  </a:lnTo>
                  <a:lnTo>
                    <a:pt x="417" y="152"/>
                  </a:lnTo>
                  <a:lnTo>
                    <a:pt x="247" y="228"/>
                  </a:lnTo>
                  <a:lnTo>
                    <a:pt x="114" y="303"/>
                  </a:lnTo>
                  <a:lnTo>
                    <a:pt x="57" y="360"/>
                  </a:lnTo>
                  <a:lnTo>
                    <a:pt x="19" y="398"/>
                  </a:lnTo>
                  <a:lnTo>
                    <a:pt x="0" y="455"/>
                  </a:lnTo>
                  <a:lnTo>
                    <a:pt x="0" y="512"/>
                  </a:lnTo>
                  <a:lnTo>
                    <a:pt x="0" y="568"/>
                  </a:lnTo>
                  <a:lnTo>
                    <a:pt x="19" y="606"/>
                  </a:lnTo>
                  <a:lnTo>
                    <a:pt x="57" y="663"/>
                  </a:lnTo>
                  <a:lnTo>
                    <a:pt x="114" y="720"/>
                  </a:lnTo>
                  <a:lnTo>
                    <a:pt x="247" y="796"/>
                  </a:lnTo>
                  <a:lnTo>
                    <a:pt x="417" y="871"/>
                  </a:lnTo>
                  <a:lnTo>
                    <a:pt x="644" y="947"/>
                  </a:lnTo>
                  <a:lnTo>
                    <a:pt x="890" y="985"/>
                  </a:lnTo>
                  <a:lnTo>
                    <a:pt x="1174" y="1023"/>
                  </a:lnTo>
                  <a:lnTo>
                    <a:pt x="1761" y="1023"/>
                  </a:lnTo>
                  <a:lnTo>
                    <a:pt x="2026" y="985"/>
                  </a:lnTo>
                  <a:lnTo>
                    <a:pt x="2273" y="947"/>
                  </a:lnTo>
                  <a:lnTo>
                    <a:pt x="2500" y="871"/>
                  </a:lnTo>
                  <a:lnTo>
                    <a:pt x="2670" y="796"/>
                  </a:lnTo>
                  <a:lnTo>
                    <a:pt x="2822" y="720"/>
                  </a:lnTo>
                  <a:lnTo>
                    <a:pt x="2860" y="663"/>
                  </a:lnTo>
                  <a:lnTo>
                    <a:pt x="2897" y="606"/>
                  </a:lnTo>
                  <a:lnTo>
                    <a:pt x="2916" y="568"/>
                  </a:lnTo>
                  <a:lnTo>
                    <a:pt x="2935" y="512"/>
                  </a:lnTo>
                  <a:lnTo>
                    <a:pt x="2916" y="455"/>
                  </a:lnTo>
                  <a:lnTo>
                    <a:pt x="2897" y="398"/>
                  </a:lnTo>
                  <a:lnTo>
                    <a:pt x="2860" y="360"/>
                  </a:lnTo>
                  <a:lnTo>
                    <a:pt x="2822" y="303"/>
                  </a:lnTo>
                  <a:lnTo>
                    <a:pt x="2670" y="228"/>
                  </a:lnTo>
                  <a:lnTo>
                    <a:pt x="2500" y="152"/>
                  </a:lnTo>
                  <a:lnTo>
                    <a:pt x="2273" y="76"/>
                  </a:lnTo>
                  <a:lnTo>
                    <a:pt x="2026" y="38"/>
                  </a:lnTo>
                  <a:lnTo>
                    <a:pt x="17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1984200" y="3050375"/>
              <a:ext cx="181800" cy="221100"/>
            </a:xfrm>
            <a:custGeom>
              <a:avLst/>
              <a:gdLst/>
              <a:ahLst/>
              <a:cxnLst/>
              <a:rect l="l" t="t" r="r" b="b"/>
              <a:pathLst>
                <a:path w="7272" h="8844" extrusionOk="0">
                  <a:moveTo>
                    <a:pt x="4526" y="1"/>
                  </a:moveTo>
                  <a:lnTo>
                    <a:pt x="4337" y="20"/>
                  </a:lnTo>
                  <a:lnTo>
                    <a:pt x="4166" y="58"/>
                  </a:lnTo>
                  <a:lnTo>
                    <a:pt x="3996" y="114"/>
                  </a:lnTo>
                  <a:lnTo>
                    <a:pt x="3825" y="190"/>
                  </a:lnTo>
                  <a:lnTo>
                    <a:pt x="3674" y="285"/>
                  </a:lnTo>
                  <a:lnTo>
                    <a:pt x="3541" y="399"/>
                  </a:lnTo>
                  <a:lnTo>
                    <a:pt x="3409" y="531"/>
                  </a:lnTo>
                  <a:lnTo>
                    <a:pt x="3276" y="683"/>
                  </a:lnTo>
                  <a:lnTo>
                    <a:pt x="3163" y="834"/>
                  </a:lnTo>
                  <a:lnTo>
                    <a:pt x="3049" y="1004"/>
                  </a:lnTo>
                  <a:lnTo>
                    <a:pt x="2935" y="1175"/>
                  </a:lnTo>
                  <a:lnTo>
                    <a:pt x="2765" y="1554"/>
                  </a:lnTo>
                  <a:lnTo>
                    <a:pt x="2595" y="1951"/>
                  </a:lnTo>
                  <a:lnTo>
                    <a:pt x="2481" y="2368"/>
                  </a:lnTo>
                  <a:lnTo>
                    <a:pt x="2367" y="2765"/>
                  </a:lnTo>
                  <a:lnTo>
                    <a:pt x="2273" y="3163"/>
                  </a:lnTo>
                  <a:lnTo>
                    <a:pt x="2216" y="3523"/>
                  </a:lnTo>
                  <a:lnTo>
                    <a:pt x="2159" y="3845"/>
                  </a:lnTo>
                  <a:lnTo>
                    <a:pt x="2102" y="4318"/>
                  </a:lnTo>
                  <a:lnTo>
                    <a:pt x="2083" y="4507"/>
                  </a:lnTo>
                  <a:lnTo>
                    <a:pt x="1" y="6514"/>
                  </a:lnTo>
                  <a:lnTo>
                    <a:pt x="1042" y="8843"/>
                  </a:lnTo>
                  <a:lnTo>
                    <a:pt x="3087" y="7499"/>
                  </a:lnTo>
                  <a:lnTo>
                    <a:pt x="3163" y="7688"/>
                  </a:lnTo>
                  <a:lnTo>
                    <a:pt x="3257" y="7878"/>
                  </a:lnTo>
                  <a:lnTo>
                    <a:pt x="3352" y="8029"/>
                  </a:lnTo>
                  <a:lnTo>
                    <a:pt x="3466" y="8181"/>
                  </a:lnTo>
                  <a:lnTo>
                    <a:pt x="3579" y="8313"/>
                  </a:lnTo>
                  <a:lnTo>
                    <a:pt x="3712" y="8427"/>
                  </a:lnTo>
                  <a:lnTo>
                    <a:pt x="3844" y="8521"/>
                  </a:lnTo>
                  <a:lnTo>
                    <a:pt x="3977" y="8597"/>
                  </a:lnTo>
                  <a:lnTo>
                    <a:pt x="4128" y="8654"/>
                  </a:lnTo>
                  <a:lnTo>
                    <a:pt x="4299" y="8692"/>
                  </a:lnTo>
                  <a:lnTo>
                    <a:pt x="4450" y="8730"/>
                  </a:lnTo>
                  <a:lnTo>
                    <a:pt x="4791" y="8730"/>
                  </a:lnTo>
                  <a:lnTo>
                    <a:pt x="4942" y="8711"/>
                  </a:lnTo>
                  <a:lnTo>
                    <a:pt x="5113" y="8673"/>
                  </a:lnTo>
                  <a:lnTo>
                    <a:pt x="5283" y="8616"/>
                  </a:lnTo>
                  <a:lnTo>
                    <a:pt x="5454" y="8540"/>
                  </a:lnTo>
                  <a:lnTo>
                    <a:pt x="5624" y="8446"/>
                  </a:lnTo>
                  <a:lnTo>
                    <a:pt x="5776" y="8351"/>
                  </a:lnTo>
                  <a:lnTo>
                    <a:pt x="5946" y="8219"/>
                  </a:lnTo>
                  <a:lnTo>
                    <a:pt x="6098" y="8086"/>
                  </a:lnTo>
                  <a:lnTo>
                    <a:pt x="6249" y="7935"/>
                  </a:lnTo>
                  <a:lnTo>
                    <a:pt x="6382" y="7764"/>
                  </a:lnTo>
                  <a:lnTo>
                    <a:pt x="6514" y="7575"/>
                  </a:lnTo>
                  <a:lnTo>
                    <a:pt x="6647" y="7366"/>
                  </a:lnTo>
                  <a:lnTo>
                    <a:pt x="6760" y="7158"/>
                  </a:lnTo>
                  <a:lnTo>
                    <a:pt x="6874" y="6931"/>
                  </a:lnTo>
                  <a:lnTo>
                    <a:pt x="6968" y="6666"/>
                  </a:lnTo>
                  <a:lnTo>
                    <a:pt x="7044" y="6401"/>
                  </a:lnTo>
                  <a:lnTo>
                    <a:pt x="7120" y="6136"/>
                  </a:lnTo>
                  <a:lnTo>
                    <a:pt x="7177" y="5833"/>
                  </a:lnTo>
                  <a:lnTo>
                    <a:pt x="7215" y="5530"/>
                  </a:lnTo>
                  <a:lnTo>
                    <a:pt x="7271" y="4905"/>
                  </a:lnTo>
                  <a:lnTo>
                    <a:pt x="7271" y="4299"/>
                  </a:lnTo>
                  <a:lnTo>
                    <a:pt x="7253" y="3731"/>
                  </a:lnTo>
                  <a:lnTo>
                    <a:pt x="7196" y="3182"/>
                  </a:lnTo>
                  <a:lnTo>
                    <a:pt x="7101" y="2690"/>
                  </a:lnTo>
                  <a:lnTo>
                    <a:pt x="6987" y="2216"/>
                  </a:lnTo>
                  <a:lnTo>
                    <a:pt x="6836" y="1781"/>
                  </a:lnTo>
                  <a:lnTo>
                    <a:pt x="6666" y="1402"/>
                  </a:lnTo>
                  <a:lnTo>
                    <a:pt x="6552" y="1213"/>
                  </a:lnTo>
                  <a:lnTo>
                    <a:pt x="6457" y="1042"/>
                  </a:lnTo>
                  <a:lnTo>
                    <a:pt x="6344" y="891"/>
                  </a:lnTo>
                  <a:lnTo>
                    <a:pt x="6211" y="739"/>
                  </a:lnTo>
                  <a:lnTo>
                    <a:pt x="6098" y="607"/>
                  </a:lnTo>
                  <a:lnTo>
                    <a:pt x="5965" y="493"/>
                  </a:lnTo>
                  <a:lnTo>
                    <a:pt x="5813" y="380"/>
                  </a:lnTo>
                  <a:lnTo>
                    <a:pt x="5681" y="285"/>
                  </a:lnTo>
                  <a:lnTo>
                    <a:pt x="5529" y="209"/>
                  </a:lnTo>
                  <a:lnTo>
                    <a:pt x="5378" y="133"/>
                  </a:lnTo>
                  <a:lnTo>
                    <a:pt x="5208" y="77"/>
                  </a:lnTo>
                  <a:lnTo>
                    <a:pt x="5056" y="39"/>
                  </a:lnTo>
                  <a:lnTo>
                    <a:pt x="4886" y="1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2056625" y="3082575"/>
              <a:ext cx="59200" cy="25575"/>
            </a:xfrm>
            <a:custGeom>
              <a:avLst/>
              <a:gdLst/>
              <a:ahLst/>
              <a:cxnLst/>
              <a:rect l="l" t="t" r="r" b="b"/>
              <a:pathLst>
                <a:path w="2368" h="1023" extrusionOk="0">
                  <a:moveTo>
                    <a:pt x="2197" y="0"/>
                  </a:moveTo>
                  <a:lnTo>
                    <a:pt x="1894" y="19"/>
                  </a:lnTo>
                  <a:lnTo>
                    <a:pt x="1591" y="57"/>
                  </a:lnTo>
                  <a:lnTo>
                    <a:pt x="1307" y="133"/>
                  </a:lnTo>
                  <a:lnTo>
                    <a:pt x="1004" y="228"/>
                  </a:lnTo>
                  <a:lnTo>
                    <a:pt x="739" y="341"/>
                  </a:lnTo>
                  <a:lnTo>
                    <a:pt x="474" y="493"/>
                  </a:lnTo>
                  <a:lnTo>
                    <a:pt x="247" y="682"/>
                  </a:lnTo>
                  <a:lnTo>
                    <a:pt x="133" y="796"/>
                  </a:lnTo>
                  <a:lnTo>
                    <a:pt x="38" y="909"/>
                  </a:lnTo>
                  <a:lnTo>
                    <a:pt x="19" y="928"/>
                  </a:lnTo>
                  <a:lnTo>
                    <a:pt x="1" y="966"/>
                  </a:lnTo>
                  <a:lnTo>
                    <a:pt x="19" y="985"/>
                  </a:lnTo>
                  <a:lnTo>
                    <a:pt x="38" y="1004"/>
                  </a:lnTo>
                  <a:lnTo>
                    <a:pt x="114" y="1023"/>
                  </a:lnTo>
                  <a:lnTo>
                    <a:pt x="209" y="1023"/>
                  </a:lnTo>
                  <a:lnTo>
                    <a:pt x="322" y="1004"/>
                  </a:lnTo>
                  <a:lnTo>
                    <a:pt x="436" y="985"/>
                  </a:lnTo>
                  <a:lnTo>
                    <a:pt x="512" y="947"/>
                  </a:lnTo>
                  <a:lnTo>
                    <a:pt x="569" y="890"/>
                  </a:lnTo>
                  <a:lnTo>
                    <a:pt x="720" y="758"/>
                  </a:lnTo>
                  <a:lnTo>
                    <a:pt x="853" y="625"/>
                  </a:lnTo>
                  <a:lnTo>
                    <a:pt x="1023" y="531"/>
                  </a:lnTo>
                  <a:lnTo>
                    <a:pt x="1193" y="436"/>
                  </a:lnTo>
                  <a:lnTo>
                    <a:pt x="1383" y="379"/>
                  </a:lnTo>
                  <a:lnTo>
                    <a:pt x="1572" y="341"/>
                  </a:lnTo>
                  <a:lnTo>
                    <a:pt x="1761" y="303"/>
                  </a:lnTo>
                  <a:lnTo>
                    <a:pt x="1951" y="303"/>
                  </a:lnTo>
                  <a:lnTo>
                    <a:pt x="2064" y="284"/>
                  </a:lnTo>
                  <a:lnTo>
                    <a:pt x="2159" y="266"/>
                  </a:lnTo>
                  <a:lnTo>
                    <a:pt x="2273" y="209"/>
                  </a:lnTo>
                  <a:lnTo>
                    <a:pt x="2348" y="152"/>
                  </a:lnTo>
                  <a:lnTo>
                    <a:pt x="2367" y="114"/>
                  </a:lnTo>
                  <a:lnTo>
                    <a:pt x="2367" y="76"/>
                  </a:lnTo>
                  <a:lnTo>
                    <a:pt x="2348" y="57"/>
                  </a:lnTo>
                  <a:lnTo>
                    <a:pt x="2330" y="38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2088350" y="3091575"/>
              <a:ext cx="40725" cy="176575"/>
            </a:xfrm>
            <a:custGeom>
              <a:avLst/>
              <a:gdLst/>
              <a:ahLst/>
              <a:cxnLst/>
              <a:rect l="l" t="t" r="r" b="b"/>
              <a:pathLst>
                <a:path w="1629" h="7063" extrusionOk="0">
                  <a:moveTo>
                    <a:pt x="1382" y="0"/>
                  </a:moveTo>
                  <a:lnTo>
                    <a:pt x="1307" y="19"/>
                  </a:lnTo>
                  <a:lnTo>
                    <a:pt x="1231" y="38"/>
                  </a:lnTo>
                  <a:lnTo>
                    <a:pt x="1155" y="95"/>
                  </a:lnTo>
                  <a:lnTo>
                    <a:pt x="1117" y="152"/>
                  </a:lnTo>
                  <a:lnTo>
                    <a:pt x="1098" y="227"/>
                  </a:lnTo>
                  <a:lnTo>
                    <a:pt x="1155" y="1061"/>
                  </a:lnTo>
                  <a:lnTo>
                    <a:pt x="1174" y="1477"/>
                  </a:lnTo>
                  <a:lnTo>
                    <a:pt x="1174" y="1913"/>
                  </a:lnTo>
                  <a:lnTo>
                    <a:pt x="1174" y="2348"/>
                  </a:lnTo>
                  <a:lnTo>
                    <a:pt x="1155" y="2784"/>
                  </a:lnTo>
                  <a:lnTo>
                    <a:pt x="1117" y="3219"/>
                  </a:lnTo>
                  <a:lnTo>
                    <a:pt x="1061" y="3655"/>
                  </a:lnTo>
                  <a:lnTo>
                    <a:pt x="1004" y="4090"/>
                  </a:lnTo>
                  <a:lnTo>
                    <a:pt x="928" y="4507"/>
                  </a:lnTo>
                  <a:lnTo>
                    <a:pt x="814" y="4942"/>
                  </a:lnTo>
                  <a:lnTo>
                    <a:pt x="701" y="5340"/>
                  </a:lnTo>
                  <a:lnTo>
                    <a:pt x="568" y="5756"/>
                  </a:lnTo>
                  <a:lnTo>
                    <a:pt x="398" y="6154"/>
                  </a:lnTo>
                  <a:lnTo>
                    <a:pt x="227" y="6533"/>
                  </a:lnTo>
                  <a:lnTo>
                    <a:pt x="19" y="6911"/>
                  </a:lnTo>
                  <a:lnTo>
                    <a:pt x="0" y="6968"/>
                  </a:lnTo>
                  <a:lnTo>
                    <a:pt x="19" y="7025"/>
                  </a:lnTo>
                  <a:lnTo>
                    <a:pt x="76" y="7044"/>
                  </a:lnTo>
                  <a:lnTo>
                    <a:pt x="152" y="7063"/>
                  </a:lnTo>
                  <a:lnTo>
                    <a:pt x="246" y="7063"/>
                  </a:lnTo>
                  <a:lnTo>
                    <a:pt x="322" y="7044"/>
                  </a:lnTo>
                  <a:lnTo>
                    <a:pt x="398" y="7006"/>
                  </a:lnTo>
                  <a:lnTo>
                    <a:pt x="436" y="6949"/>
                  </a:lnTo>
                  <a:lnTo>
                    <a:pt x="644" y="6571"/>
                  </a:lnTo>
                  <a:lnTo>
                    <a:pt x="833" y="6173"/>
                  </a:lnTo>
                  <a:lnTo>
                    <a:pt x="1004" y="5756"/>
                  </a:lnTo>
                  <a:lnTo>
                    <a:pt x="1136" y="5340"/>
                  </a:lnTo>
                  <a:lnTo>
                    <a:pt x="1269" y="4923"/>
                  </a:lnTo>
                  <a:lnTo>
                    <a:pt x="1363" y="4488"/>
                  </a:lnTo>
                  <a:lnTo>
                    <a:pt x="1458" y="4052"/>
                  </a:lnTo>
                  <a:lnTo>
                    <a:pt x="1515" y="3617"/>
                  </a:lnTo>
                  <a:lnTo>
                    <a:pt x="1572" y="3181"/>
                  </a:lnTo>
                  <a:lnTo>
                    <a:pt x="1591" y="2727"/>
                  </a:lnTo>
                  <a:lnTo>
                    <a:pt x="1629" y="2291"/>
                  </a:lnTo>
                  <a:lnTo>
                    <a:pt x="1629" y="1837"/>
                  </a:lnTo>
                  <a:lnTo>
                    <a:pt x="1629" y="1401"/>
                  </a:lnTo>
                  <a:lnTo>
                    <a:pt x="1610" y="966"/>
                  </a:lnTo>
                  <a:lnTo>
                    <a:pt x="1534" y="114"/>
                  </a:lnTo>
                  <a:lnTo>
                    <a:pt x="1515" y="57"/>
                  </a:lnTo>
                  <a:lnTo>
                    <a:pt x="1458" y="19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2120050" y="3119500"/>
              <a:ext cx="42625" cy="17050"/>
            </a:xfrm>
            <a:custGeom>
              <a:avLst/>
              <a:gdLst/>
              <a:ahLst/>
              <a:cxnLst/>
              <a:rect l="l" t="t" r="r" b="b"/>
              <a:pathLst>
                <a:path w="1705" h="682" extrusionOk="0">
                  <a:moveTo>
                    <a:pt x="1534" y="0"/>
                  </a:moveTo>
                  <a:lnTo>
                    <a:pt x="1440" y="19"/>
                  </a:lnTo>
                  <a:lnTo>
                    <a:pt x="1326" y="38"/>
                  </a:lnTo>
                  <a:lnTo>
                    <a:pt x="1213" y="95"/>
                  </a:lnTo>
                  <a:lnTo>
                    <a:pt x="1137" y="152"/>
                  </a:lnTo>
                  <a:lnTo>
                    <a:pt x="1080" y="228"/>
                  </a:lnTo>
                  <a:lnTo>
                    <a:pt x="1004" y="303"/>
                  </a:lnTo>
                  <a:lnTo>
                    <a:pt x="929" y="341"/>
                  </a:lnTo>
                  <a:lnTo>
                    <a:pt x="853" y="379"/>
                  </a:lnTo>
                  <a:lnTo>
                    <a:pt x="758" y="398"/>
                  </a:lnTo>
                  <a:lnTo>
                    <a:pt x="379" y="398"/>
                  </a:lnTo>
                  <a:lnTo>
                    <a:pt x="266" y="417"/>
                  </a:lnTo>
                  <a:lnTo>
                    <a:pt x="152" y="455"/>
                  </a:lnTo>
                  <a:lnTo>
                    <a:pt x="58" y="493"/>
                  </a:lnTo>
                  <a:lnTo>
                    <a:pt x="20" y="549"/>
                  </a:lnTo>
                  <a:lnTo>
                    <a:pt x="1" y="606"/>
                  </a:lnTo>
                  <a:lnTo>
                    <a:pt x="39" y="644"/>
                  </a:lnTo>
                  <a:lnTo>
                    <a:pt x="95" y="663"/>
                  </a:lnTo>
                  <a:lnTo>
                    <a:pt x="323" y="682"/>
                  </a:lnTo>
                  <a:lnTo>
                    <a:pt x="531" y="663"/>
                  </a:lnTo>
                  <a:lnTo>
                    <a:pt x="758" y="644"/>
                  </a:lnTo>
                  <a:lnTo>
                    <a:pt x="966" y="587"/>
                  </a:lnTo>
                  <a:lnTo>
                    <a:pt x="1175" y="531"/>
                  </a:lnTo>
                  <a:lnTo>
                    <a:pt x="1364" y="417"/>
                  </a:lnTo>
                  <a:lnTo>
                    <a:pt x="1534" y="284"/>
                  </a:lnTo>
                  <a:lnTo>
                    <a:pt x="1686" y="133"/>
                  </a:lnTo>
                  <a:lnTo>
                    <a:pt x="1705" y="95"/>
                  </a:lnTo>
                  <a:lnTo>
                    <a:pt x="1705" y="76"/>
                  </a:lnTo>
                  <a:lnTo>
                    <a:pt x="1686" y="38"/>
                  </a:lnTo>
                  <a:lnTo>
                    <a:pt x="1667" y="19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2113900" y="3169675"/>
              <a:ext cx="49725" cy="23225"/>
            </a:xfrm>
            <a:custGeom>
              <a:avLst/>
              <a:gdLst/>
              <a:ahLst/>
              <a:cxnLst/>
              <a:rect l="l" t="t" r="r" b="b"/>
              <a:pathLst>
                <a:path w="1989" h="929" extrusionOk="0">
                  <a:moveTo>
                    <a:pt x="1724" y="0"/>
                  </a:moveTo>
                  <a:lnTo>
                    <a:pt x="1610" y="19"/>
                  </a:lnTo>
                  <a:lnTo>
                    <a:pt x="1515" y="57"/>
                  </a:lnTo>
                  <a:lnTo>
                    <a:pt x="1440" y="114"/>
                  </a:lnTo>
                  <a:lnTo>
                    <a:pt x="1250" y="284"/>
                  </a:lnTo>
                  <a:lnTo>
                    <a:pt x="1156" y="379"/>
                  </a:lnTo>
                  <a:lnTo>
                    <a:pt x="1042" y="455"/>
                  </a:lnTo>
                  <a:lnTo>
                    <a:pt x="910" y="512"/>
                  </a:lnTo>
                  <a:lnTo>
                    <a:pt x="796" y="531"/>
                  </a:lnTo>
                  <a:lnTo>
                    <a:pt x="663" y="531"/>
                  </a:lnTo>
                  <a:lnTo>
                    <a:pt x="531" y="474"/>
                  </a:lnTo>
                  <a:lnTo>
                    <a:pt x="455" y="455"/>
                  </a:lnTo>
                  <a:lnTo>
                    <a:pt x="341" y="455"/>
                  </a:lnTo>
                  <a:lnTo>
                    <a:pt x="228" y="493"/>
                  </a:lnTo>
                  <a:lnTo>
                    <a:pt x="133" y="531"/>
                  </a:lnTo>
                  <a:lnTo>
                    <a:pt x="57" y="587"/>
                  </a:lnTo>
                  <a:lnTo>
                    <a:pt x="1" y="663"/>
                  </a:lnTo>
                  <a:lnTo>
                    <a:pt x="1" y="701"/>
                  </a:lnTo>
                  <a:lnTo>
                    <a:pt x="20" y="720"/>
                  </a:lnTo>
                  <a:lnTo>
                    <a:pt x="39" y="758"/>
                  </a:lnTo>
                  <a:lnTo>
                    <a:pt x="76" y="796"/>
                  </a:lnTo>
                  <a:lnTo>
                    <a:pt x="190" y="852"/>
                  </a:lnTo>
                  <a:lnTo>
                    <a:pt x="323" y="890"/>
                  </a:lnTo>
                  <a:lnTo>
                    <a:pt x="436" y="909"/>
                  </a:lnTo>
                  <a:lnTo>
                    <a:pt x="569" y="928"/>
                  </a:lnTo>
                  <a:lnTo>
                    <a:pt x="701" y="909"/>
                  </a:lnTo>
                  <a:lnTo>
                    <a:pt x="815" y="909"/>
                  </a:lnTo>
                  <a:lnTo>
                    <a:pt x="1080" y="834"/>
                  </a:lnTo>
                  <a:lnTo>
                    <a:pt x="1307" y="720"/>
                  </a:lnTo>
                  <a:lnTo>
                    <a:pt x="1534" y="587"/>
                  </a:lnTo>
                  <a:lnTo>
                    <a:pt x="1743" y="417"/>
                  </a:lnTo>
                  <a:lnTo>
                    <a:pt x="1932" y="247"/>
                  </a:lnTo>
                  <a:lnTo>
                    <a:pt x="1970" y="190"/>
                  </a:lnTo>
                  <a:lnTo>
                    <a:pt x="1989" y="152"/>
                  </a:lnTo>
                  <a:lnTo>
                    <a:pt x="1989" y="114"/>
                  </a:lnTo>
                  <a:lnTo>
                    <a:pt x="1970" y="76"/>
                  </a:lnTo>
                  <a:lnTo>
                    <a:pt x="1913" y="38"/>
                  </a:lnTo>
                  <a:lnTo>
                    <a:pt x="1837" y="19"/>
                  </a:lnTo>
                  <a:lnTo>
                    <a:pt x="1724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2103500" y="3224575"/>
              <a:ext cx="52075" cy="16125"/>
            </a:xfrm>
            <a:custGeom>
              <a:avLst/>
              <a:gdLst/>
              <a:ahLst/>
              <a:cxnLst/>
              <a:rect l="l" t="t" r="r" b="b"/>
              <a:pathLst>
                <a:path w="2083" h="645" extrusionOk="0">
                  <a:moveTo>
                    <a:pt x="1875" y="1"/>
                  </a:moveTo>
                  <a:lnTo>
                    <a:pt x="1666" y="58"/>
                  </a:lnTo>
                  <a:lnTo>
                    <a:pt x="1591" y="77"/>
                  </a:lnTo>
                  <a:lnTo>
                    <a:pt x="1534" y="114"/>
                  </a:lnTo>
                  <a:lnTo>
                    <a:pt x="1439" y="209"/>
                  </a:lnTo>
                  <a:lnTo>
                    <a:pt x="1326" y="323"/>
                  </a:lnTo>
                  <a:lnTo>
                    <a:pt x="1212" y="398"/>
                  </a:lnTo>
                  <a:lnTo>
                    <a:pt x="1155" y="417"/>
                  </a:lnTo>
                  <a:lnTo>
                    <a:pt x="947" y="417"/>
                  </a:lnTo>
                  <a:lnTo>
                    <a:pt x="814" y="361"/>
                  </a:lnTo>
                  <a:lnTo>
                    <a:pt x="682" y="304"/>
                  </a:lnTo>
                  <a:lnTo>
                    <a:pt x="568" y="247"/>
                  </a:lnTo>
                  <a:lnTo>
                    <a:pt x="473" y="228"/>
                  </a:lnTo>
                  <a:lnTo>
                    <a:pt x="379" y="228"/>
                  </a:lnTo>
                  <a:lnTo>
                    <a:pt x="284" y="247"/>
                  </a:lnTo>
                  <a:lnTo>
                    <a:pt x="189" y="285"/>
                  </a:lnTo>
                  <a:lnTo>
                    <a:pt x="57" y="342"/>
                  </a:lnTo>
                  <a:lnTo>
                    <a:pt x="0" y="398"/>
                  </a:lnTo>
                  <a:lnTo>
                    <a:pt x="0" y="436"/>
                  </a:lnTo>
                  <a:lnTo>
                    <a:pt x="19" y="455"/>
                  </a:lnTo>
                  <a:lnTo>
                    <a:pt x="152" y="512"/>
                  </a:lnTo>
                  <a:lnTo>
                    <a:pt x="284" y="569"/>
                  </a:lnTo>
                  <a:lnTo>
                    <a:pt x="417" y="607"/>
                  </a:lnTo>
                  <a:lnTo>
                    <a:pt x="549" y="626"/>
                  </a:lnTo>
                  <a:lnTo>
                    <a:pt x="682" y="645"/>
                  </a:lnTo>
                  <a:lnTo>
                    <a:pt x="966" y="645"/>
                  </a:lnTo>
                  <a:lnTo>
                    <a:pt x="1098" y="626"/>
                  </a:lnTo>
                  <a:lnTo>
                    <a:pt x="1363" y="550"/>
                  </a:lnTo>
                  <a:lnTo>
                    <a:pt x="1610" y="417"/>
                  </a:lnTo>
                  <a:lnTo>
                    <a:pt x="1856" y="266"/>
                  </a:lnTo>
                  <a:lnTo>
                    <a:pt x="2064" y="77"/>
                  </a:lnTo>
                  <a:lnTo>
                    <a:pt x="2083" y="58"/>
                  </a:lnTo>
                  <a:lnTo>
                    <a:pt x="2083" y="39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1702075" y="2879500"/>
              <a:ext cx="341325" cy="560975"/>
            </a:xfrm>
            <a:custGeom>
              <a:avLst/>
              <a:gdLst/>
              <a:ahLst/>
              <a:cxnLst/>
              <a:rect l="l" t="t" r="r" b="b"/>
              <a:pathLst>
                <a:path w="13653" h="22439" extrusionOk="0">
                  <a:moveTo>
                    <a:pt x="853" y="0"/>
                  </a:moveTo>
                  <a:lnTo>
                    <a:pt x="720" y="853"/>
                  </a:lnTo>
                  <a:lnTo>
                    <a:pt x="569" y="1837"/>
                  </a:lnTo>
                  <a:lnTo>
                    <a:pt x="417" y="3125"/>
                  </a:lnTo>
                  <a:lnTo>
                    <a:pt x="266" y="4639"/>
                  </a:lnTo>
                  <a:lnTo>
                    <a:pt x="190" y="5492"/>
                  </a:lnTo>
                  <a:lnTo>
                    <a:pt x="133" y="6363"/>
                  </a:lnTo>
                  <a:lnTo>
                    <a:pt x="76" y="7290"/>
                  </a:lnTo>
                  <a:lnTo>
                    <a:pt x="38" y="8218"/>
                  </a:lnTo>
                  <a:lnTo>
                    <a:pt x="0" y="9184"/>
                  </a:lnTo>
                  <a:lnTo>
                    <a:pt x="0" y="10168"/>
                  </a:lnTo>
                  <a:lnTo>
                    <a:pt x="19" y="11153"/>
                  </a:lnTo>
                  <a:lnTo>
                    <a:pt x="57" y="12138"/>
                  </a:lnTo>
                  <a:lnTo>
                    <a:pt x="114" y="13103"/>
                  </a:lnTo>
                  <a:lnTo>
                    <a:pt x="209" y="14069"/>
                  </a:lnTo>
                  <a:lnTo>
                    <a:pt x="341" y="15016"/>
                  </a:lnTo>
                  <a:lnTo>
                    <a:pt x="493" y="15925"/>
                  </a:lnTo>
                  <a:lnTo>
                    <a:pt x="587" y="16360"/>
                  </a:lnTo>
                  <a:lnTo>
                    <a:pt x="682" y="16796"/>
                  </a:lnTo>
                  <a:lnTo>
                    <a:pt x="796" y="17231"/>
                  </a:lnTo>
                  <a:lnTo>
                    <a:pt x="928" y="17648"/>
                  </a:lnTo>
                  <a:lnTo>
                    <a:pt x="1061" y="18045"/>
                  </a:lnTo>
                  <a:lnTo>
                    <a:pt x="1193" y="18443"/>
                  </a:lnTo>
                  <a:lnTo>
                    <a:pt x="1345" y="18803"/>
                  </a:lnTo>
                  <a:lnTo>
                    <a:pt x="1515" y="19162"/>
                  </a:lnTo>
                  <a:lnTo>
                    <a:pt x="1686" y="19522"/>
                  </a:lnTo>
                  <a:lnTo>
                    <a:pt x="1875" y="19844"/>
                  </a:lnTo>
                  <a:lnTo>
                    <a:pt x="2083" y="20166"/>
                  </a:lnTo>
                  <a:lnTo>
                    <a:pt x="2292" y="20450"/>
                  </a:lnTo>
                  <a:lnTo>
                    <a:pt x="2519" y="20734"/>
                  </a:lnTo>
                  <a:lnTo>
                    <a:pt x="2765" y="20980"/>
                  </a:lnTo>
                  <a:lnTo>
                    <a:pt x="3011" y="21226"/>
                  </a:lnTo>
                  <a:lnTo>
                    <a:pt x="3295" y="21435"/>
                  </a:lnTo>
                  <a:lnTo>
                    <a:pt x="3560" y="21624"/>
                  </a:lnTo>
                  <a:lnTo>
                    <a:pt x="3863" y="21794"/>
                  </a:lnTo>
                  <a:lnTo>
                    <a:pt x="4185" y="21946"/>
                  </a:lnTo>
                  <a:lnTo>
                    <a:pt x="4507" y="22059"/>
                  </a:lnTo>
                  <a:lnTo>
                    <a:pt x="4829" y="22173"/>
                  </a:lnTo>
                  <a:lnTo>
                    <a:pt x="5151" y="22249"/>
                  </a:lnTo>
                  <a:lnTo>
                    <a:pt x="5473" y="22324"/>
                  </a:lnTo>
                  <a:lnTo>
                    <a:pt x="5776" y="22381"/>
                  </a:lnTo>
                  <a:lnTo>
                    <a:pt x="6079" y="22419"/>
                  </a:lnTo>
                  <a:lnTo>
                    <a:pt x="6381" y="22438"/>
                  </a:lnTo>
                  <a:lnTo>
                    <a:pt x="7215" y="22438"/>
                  </a:lnTo>
                  <a:lnTo>
                    <a:pt x="7480" y="22400"/>
                  </a:lnTo>
                  <a:lnTo>
                    <a:pt x="7745" y="22362"/>
                  </a:lnTo>
                  <a:lnTo>
                    <a:pt x="7991" y="22306"/>
                  </a:lnTo>
                  <a:lnTo>
                    <a:pt x="8237" y="22249"/>
                  </a:lnTo>
                  <a:lnTo>
                    <a:pt x="8483" y="22173"/>
                  </a:lnTo>
                  <a:lnTo>
                    <a:pt x="8710" y="22097"/>
                  </a:lnTo>
                  <a:lnTo>
                    <a:pt x="8938" y="22003"/>
                  </a:lnTo>
                  <a:lnTo>
                    <a:pt x="9373" y="21794"/>
                  </a:lnTo>
                  <a:lnTo>
                    <a:pt x="9790" y="21548"/>
                  </a:lnTo>
                  <a:lnTo>
                    <a:pt x="10168" y="21283"/>
                  </a:lnTo>
                  <a:lnTo>
                    <a:pt x="10528" y="20980"/>
                  </a:lnTo>
                  <a:lnTo>
                    <a:pt x="10869" y="20658"/>
                  </a:lnTo>
                  <a:lnTo>
                    <a:pt x="11191" y="20336"/>
                  </a:lnTo>
                  <a:lnTo>
                    <a:pt x="11475" y="19977"/>
                  </a:lnTo>
                  <a:lnTo>
                    <a:pt x="11759" y="19617"/>
                  </a:lnTo>
                  <a:lnTo>
                    <a:pt x="12005" y="19257"/>
                  </a:lnTo>
                  <a:lnTo>
                    <a:pt x="12232" y="18878"/>
                  </a:lnTo>
                  <a:lnTo>
                    <a:pt x="12441" y="18519"/>
                  </a:lnTo>
                  <a:lnTo>
                    <a:pt x="12630" y="18140"/>
                  </a:lnTo>
                  <a:lnTo>
                    <a:pt x="12800" y="17780"/>
                  </a:lnTo>
                  <a:lnTo>
                    <a:pt x="12971" y="17439"/>
                  </a:lnTo>
                  <a:lnTo>
                    <a:pt x="13217" y="16796"/>
                  </a:lnTo>
                  <a:lnTo>
                    <a:pt x="13406" y="16246"/>
                  </a:lnTo>
                  <a:lnTo>
                    <a:pt x="13539" y="15811"/>
                  </a:lnTo>
                  <a:lnTo>
                    <a:pt x="13652" y="15432"/>
                  </a:lnTo>
                  <a:lnTo>
                    <a:pt x="12422" y="11399"/>
                  </a:lnTo>
                  <a:lnTo>
                    <a:pt x="9998" y="14864"/>
                  </a:lnTo>
                  <a:lnTo>
                    <a:pt x="8691" y="10339"/>
                  </a:lnTo>
                  <a:lnTo>
                    <a:pt x="11664" y="7423"/>
                  </a:lnTo>
                  <a:lnTo>
                    <a:pt x="7120" y="4337"/>
                  </a:lnTo>
                  <a:lnTo>
                    <a:pt x="8086" y="268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1766925" y="3080200"/>
              <a:ext cx="281200" cy="294950"/>
            </a:xfrm>
            <a:custGeom>
              <a:avLst/>
              <a:gdLst/>
              <a:ahLst/>
              <a:cxnLst/>
              <a:rect l="l" t="t" r="r" b="b"/>
              <a:pathLst>
                <a:path w="11248" h="11798" extrusionOk="0">
                  <a:moveTo>
                    <a:pt x="417" y="1"/>
                  </a:moveTo>
                  <a:lnTo>
                    <a:pt x="1" y="20"/>
                  </a:lnTo>
                  <a:lnTo>
                    <a:pt x="38" y="985"/>
                  </a:lnTo>
                  <a:lnTo>
                    <a:pt x="76" y="1913"/>
                  </a:lnTo>
                  <a:lnTo>
                    <a:pt x="152" y="2784"/>
                  </a:lnTo>
                  <a:lnTo>
                    <a:pt x="228" y="3598"/>
                  </a:lnTo>
                  <a:lnTo>
                    <a:pt x="322" y="4356"/>
                  </a:lnTo>
                  <a:lnTo>
                    <a:pt x="436" y="5075"/>
                  </a:lnTo>
                  <a:lnTo>
                    <a:pt x="550" y="5757"/>
                  </a:lnTo>
                  <a:lnTo>
                    <a:pt x="682" y="6382"/>
                  </a:lnTo>
                  <a:lnTo>
                    <a:pt x="834" y="6950"/>
                  </a:lnTo>
                  <a:lnTo>
                    <a:pt x="985" y="7480"/>
                  </a:lnTo>
                  <a:lnTo>
                    <a:pt x="1156" y="7991"/>
                  </a:lnTo>
                  <a:lnTo>
                    <a:pt x="1326" y="8446"/>
                  </a:lnTo>
                  <a:lnTo>
                    <a:pt x="1496" y="8862"/>
                  </a:lnTo>
                  <a:lnTo>
                    <a:pt x="1667" y="9241"/>
                  </a:lnTo>
                  <a:lnTo>
                    <a:pt x="1856" y="9582"/>
                  </a:lnTo>
                  <a:lnTo>
                    <a:pt x="2045" y="9904"/>
                  </a:lnTo>
                  <a:lnTo>
                    <a:pt x="2216" y="10188"/>
                  </a:lnTo>
                  <a:lnTo>
                    <a:pt x="2405" y="10434"/>
                  </a:lnTo>
                  <a:lnTo>
                    <a:pt x="2576" y="10661"/>
                  </a:lnTo>
                  <a:lnTo>
                    <a:pt x="2746" y="10850"/>
                  </a:lnTo>
                  <a:lnTo>
                    <a:pt x="2916" y="11040"/>
                  </a:lnTo>
                  <a:lnTo>
                    <a:pt x="3087" y="11191"/>
                  </a:lnTo>
                  <a:lnTo>
                    <a:pt x="3390" y="11418"/>
                  </a:lnTo>
                  <a:lnTo>
                    <a:pt x="3636" y="11589"/>
                  </a:lnTo>
                  <a:lnTo>
                    <a:pt x="3844" y="11683"/>
                  </a:lnTo>
                  <a:lnTo>
                    <a:pt x="3996" y="11740"/>
                  </a:lnTo>
                  <a:lnTo>
                    <a:pt x="4053" y="11759"/>
                  </a:lnTo>
                  <a:lnTo>
                    <a:pt x="4204" y="11797"/>
                  </a:lnTo>
                  <a:lnTo>
                    <a:pt x="9752" y="3863"/>
                  </a:lnTo>
                  <a:lnTo>
                    <a:pt x="10850" y="7518"/>
                  </a:lnTo>
                  <a:lnTo>
                    <a:pt x="11248" y="7385"/>
                  </a:lnTo>
                  <a:lnTo>
                    <a:pt x="9903" y="2955"/>
                  </a:lnTo>
                  <a:lnTo>
                    <a:pt x="4034" y="11324"/>
                  </a:lnTo>
                  <a:lnTo>
                    <a:pt x="3882" y="11248"/>
                  </a:lnTo>
                  <a:lnTo>
                    <a:pt x="3693" y="11134"/>
                  </a:lnTo>
                  <a:lnTo>
                    <a:pt x="3466" y="10964"/>
                  </a:lnTo>
                  <a:lnTo>
                    <a:pt x="3219" y="10737"/>
                  </a:lnTo>
                  <a:lnTo>
                    <a:pt x="2935" y="10434"/>
                  </a:lnTo>
                  <a:lnTo>
                    <a:pt x="2651" y="10055"/>
                  </a:lnTo>
                  <a:lnTo>
                    <a:pt x="2500" y="9828"/>
                  </a:lnTo>
                  <a:lnTo>
                    <a:pt x="2348" y="9582"/>
                  </a:lnTo>
                  <a:lnTo>
                    <a:pt x="2197" y="9317"/>
                  </a:lnTo>
                  <a:lnTo>
                    <a:pt x="2045" y="9014"/>
                  </a:lnTo>
                  <a:lnTo>
                    <a:pt x="1894" y="8711"/>
                  </a:lnTo>
                  <a:lnTo>
                    <a:pt x="1743" y="8351"/>
                  </a:lnTo>
                  <a:lnTo>
                    <a:pt x="1591" y="7972"/>
                  </a:lnTo>
                  <a:lnTo>
                    <a:pt x="1459" y="7575"/>
                  </a:lnTo>
                  <a:lnTo>
                    <a:pt x="1326" y="7139"/>
                  </a:lnTo>
                  <a:lnTo>
                    <a:pt x="1193" y="6666"/>
                  </a:lnTo>
                  <a:lnTo>
                    <a:pt x="1061" y="6173"/>
                  </a:lnTo>
                  <a:lnTo>
                    <a:pt x="947" y="5643"/>
                  </a:lnTo>
                  <a:lnTo>
                    <a:pt x="853" y="5056"/>
                  </a:lnTo>
                  <a:lnTo>
                    <a:pt x="758" y="4450"/>
                  </a:lnTo>
                  <a:lnTo>
                    <a:pt x="663" y="3807"/>
                  </a:lnTo>
                  <a:lnTo>
                    <a:pt x="588" y="3125"/>
                  </a:lnTo>
                  <a:lnTo>
                    <a:pt x="531" y="2405"/>
                  </a:lnTo>
                  <a:lnTo>
                    <a:pt x="474" y="1648"/>
                  </a:lnTo>
                  <a:lnTo>
                    <a:pt x="436" y="853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1441725" y="2170400"/>
              <a:ext cx="1123325" cy="864850"/>
            </a:xfrm>
            <a:custGeom>
              <a:avLst/>
              <a:gdLst/>
              <a:ahLst/>
              <a:cxnLst/>
              <a:rect l="l" t="t" r="r" b="b"/>
              <a:pathLst>
                <a:path w="44933" h="34594" extrusionOk="0">
                  <a:moveTo>
                    <a:pt x="26301" y="0"/>
                  </a:moveTo>
                  <a:lnTo>
                    <a:pt x="25184" y="228"/>
                  </a:lnTo>
                  <a:lnTo>
                    <a:pt x="24047" y="493"/>
                  </a:lnTo>
                  <a:lnTo>
                    <a:pt x="22892" y="796"/>
                  </a:lnTo>
                  <a:lnTo>
                    <a:pt x="21737" y="1117"/>
                  </a:lnTo>
                  <a:lnTo>
                    <a:pt x="20582" y="1477"/>
                  </a:lnTo>
                  <a:lnTo>
                    <a:pt x="19408" y="1875"/>
                  </a:lnTo>
                  <a:lnTo>
                    <a:pt x="18253" y="2272"/>
                  </a:lnTo>
                  <a:lnTo>
                    <a:pt x="17098" y="2708"/>
                  </a:lnTo>
                  <a:lnTo>
                    <a:pt x="15962" y="3181"/>
                  </a:lnTo>
                  <a:lnTo>
                    <a:pt x="14826" y="3636"/>
                  </a:lnTo>
                  <a:lnTo>
                    <a:pt x="13709" y="4128"/>
                  </a:lnTo>
                  <a:lnTo>
                    <a:pt x="12611" y="4639"/>
                  </a:lnTo>
                  <a:lnTo>
                    <a:pt x="11551" y="5132"/>
                  </a:lnTo>
                  <a:lnTo>
                    <a:pt x="10509" y="5662"/>
                  </a:lnTo>
                  <a:lnTo>
                    <a:pt x="9487" y="6173"/>
                  </a:lnTo>
                  <a:lnTo>
                    <a:pt x="8502" y="6703"/>
                  </a:lnTo>
                  <a:lnTo>
                    <a:pt x="7555" y="7214"/>
                  </a:lnTo>
                  <a:lnTo>
                    <a:pt x="6646" y="7726"/>
                  </a:lnTo>
                  <a:lnTo>
                    <a:pt x="5776" y="8237"/>
                  </a:lnTo>
                  <a:lnTo>
                    <a:pt x="4961" y="8729"/>
                  </a:lnTo>
                  <a:lnTo>
                    <a:pt x="4204" y="9222"/>
                  </a:lnTo>
                  <a:lnTo>
                    <a:pt x="3484" y="9695"/>
                  </a:lnTo>
                  <a:lnTo>
                    <a:pt x="2822" y="10149"/>
                  </a:lnTo>
                  <a:lnTo>
                    <a:pt x="2235" y="10585"/>
                  </a:lnTo>
                  <a:lnTo>
                    <a:pt x="1705" y="11001"/>
                  </a:lnTo>
                  <a:lnTo>
                    <a:pt x="1231" y="11399"/>
                  </a:lnTo>
                  <a:lnTo>
                    <a:pt x="834" y="11759"/>
                  </a:lnTo>
                  <a:lnTo>
                    <a:pt x="512" y="12081"/>
                  </a:lnTo>
                  <a:lnTo>
                    <a:pt x="266" y="12384"/>
                  </a:lnTo>
                  <a:lnTo>
                    <a:pt x="171" y="12516"/>
                  </a:lnTo>
                  <a:lnTo>
                    <a:pt x="95" y="12649"/>
                  </a:lnTo>
                  <a:lnTo>
                    <a:pt x="57" y="12762"/>
                  </a:lnTo>
                  <a:lnTo>
                    <a:pt x="19" y="12876"/>
                  </a:lnTo>
                  <a:lnTo>
                    <a:pt x="0" y="12971"/>
                  </a:lnTo>
                  <a:lnTo>
                    <a:pt x="19" y="13046"/>
                  </a:lnTo>
                  <a:lnTo>
                    <a:pt x="76" y="13217"/>
                  </a:lnTo>
                  <a:lnTo>
                    <a:pt x="152" y="13349"/>
                  </a:lnTo>
                  <a:lnTo>
                    <a:pt x="247" y="13501"/>
                  </a:lnTo>
                  <a:lnTo>
                    <a:pt x="341" y="13614"/>
                  </a:lnTo>
                  <a:lnTo>
                    <a:pt x="474" y="13747"/>
                  </a:lnTo>
                  <a:lnTo>
                    <a:pt x="587" y="13842"/>
                  </a:lnTo>
                  <a:lnTo>
                    <a:pt x="739" y="13955"/>
                  </a:lnTo>
                  <a:lnTo>
                    <a:pt x="871" y="14050"/>
                  </a:lnTo>
                  <a:lnTo>
                    <a:pt x="1193" y="14201"/>
                  </a:lnTo>
                  <a:lnTo>
                    <a:pt x="1534" y="14334"/>
                  </a:lnTo>
                  <a:lnTo>
                    <a:pt x="1875" y="14447"/>
                  </a:lnTo>
                  <a:lnTo>
                    <a:pt x="2235" y="14542"/>
                  </a:lnTo>
                  <a:lnTo>
                    <a:pt x="2576" y="14599"/>
                  </a:lnTo>
                  <a:lnTo>
                    <a:pt x="2916" y="14656"/>
                  </a:lnTo>
                  <a:lnTo>
                    <a:pt x="3484" y="14694"/>
                  </a:lnTo>
                  <a:lnTo>
                    <a:pt x="3901" y="14713"/>
                  </a:lnTo>
                  <a:lnTo>
                    <a:pt x="4034" y="14713"/>
                  </a:lnTo>
                  <a:lnTo>
                    <a:pt x="3731" y="14940"/>
                  </a:lnTo>
                  <a:lnTo>
                    <a:pt x="3371" y="15224"/>
                  </a:lnTo>
                  <a:lnTo>
                    <a:pt x="2935" y="15584"/>
                  </a:lnTo>
                  <a:lnTo>
                    <a:pt x="2443" y="16038"/>
                  </a:lnTo>
                  <a:lnTo>
                    <a:pt x="1913" y="16549"/>
                  </a:lnTo>
                  <a:lnTo>
                    <a:pt x="1648" y="16833"/>
                  </a:lnTo>
                  <a:lnTo>
                    <a:pt x="1402" y="17136"/>
                  </a:lnTo>
                  <a:lnTo>
                    <a:pt x="1155" y="17439"/>
                  </a:lnTo>
                  <a:lnTo>
                    <a:pt x="928" y="17761"/>
                  </a:lnTo>
                  <a:lnTo>
                    <a:pt x="720" y="18102"/>
                  </a:lnTo>
                  <a:lnTo>
                    <a:pt x="531" y="18443"/>
                  </a:lnTo>
                  <a:lnTo>
                    <a:pt x="360" y="18784"/>
                  </a:lnTo>
                  <a:lnTo>
                    <a:pt x="228" y="19143"/>
                  </a:lnTo>
                  <a:lnTo>
                    <a:pt x="114" y="19503"/>
                  </a:lnTo>
                  <a:lnTo>
                    <a:pt x="57" y="19882"/>
                  </a:lnTo>
                  <a:lnTo>
                    <a:pt x="19" y="20241"/>
                  </a:lnTo>
                  <a:lnTo>
                    <a:pt x="19" y="20431"/>
                  </a:lnTo>
                  <a:lnTo>
                    <a:pt x="38" y="20620"/>
                  </a:lnTo>
                  <a:lnTo>
                    <a:pt x="76" y="20810"/>
                  </a:lnTo>
                  <a:lnTo>
                    <a:pt x="114" y="20999"/>
                  </a:lnTo>
                  <a:lnTo>
                    <a:pt x="171" y="21188"/>
                  </a:lnTo>
                  <a:lnTo>
                    <a:pt x="228" y="21378"/>
                  </a:lnTo>
                  <a:lnTo>
                    <a:pt x="303" y="21567"/>
                  </a:lnTo>
                  <a:lnTo>
                    <a:pt x="398" y="21756"/>
                  </a:lnTo>
                  <a:lnTo>
                    <a:pt x="512" y="21927"/>
                  </a:lnTo>
                  <a:lnTo>
                    <a:pt x="644" y="22116"/>
                  </a:lnTo>
                  <a:lnTo>
                    <a:pt x="796" y="22305"/>
                  </a:lnTo>
                  <a:lnTo>
                    <a:pt x="947" y="22495"/>
                  </a:lnTo>
                  <a:lnTo>
                    <a:pt x="1118" y="22665"/>
                  </a:lnTo>
                  <a:lnTo>
                    <a:pt x="1307" y="22854"/>
                  </a:lnTo>
                  <a:lnTo>
                    <a:pt x="1534" y="23025"/>
                  </a:lnTo>
                  <a:lnTo>
                    <a:pt x="1761" y="23214"/>
                  </a:lnTo>
                  <a:lnTo>
                    <a:pt x="2008" y="23385"/>
                  </a:lnTo>
                  <a:lnTo>
                    <a:pt x="2273" y="23555"/>
                  </a:lnTo>
                  <a:lnTo>
                    <a:pt x="2784" y="23896"/>
                  </a:lnTo>
                  <a:lnTo>
                    <a:pt x="3219" y="24237"/>
                  </a:lnTo>
                  <a:lnTo>
                    <a:pt x="3579" y="24559"/>
                  </a:lnTo>
                  <a:lnTo>
                    <a:pt x="3731" y="24710"/>
                  </a:lnTo>
                  <a:lnTo>
                    <a:pt x="3882" y="24880"/>
                  </a:lnTo>
                  <a:lnTo>
                    <a:pt x="3996" y="25032"/>
                  </a:lnTo>
                  <a:lnTo>
                    <a:pt x="4090" y="25183"/>
                  </a:lnTo>
                  <a:lnTo>
                    <a:pt x="4185" y="25354"/>
                  </a:lnTo>
                  <a:lnTo>
                    <a:pt x="4261" y="25505"/>
                  </a:lnTo>
                  <a:lnTo>
                    <a:pt x="4318" y="25657"/>
                  </a:lnTo>
                  <a:lnTo>
                    <a:pt x="4355" y="25808"/>
                  </a:lnTo>
                  <a:lnTo>
                    <a:pt x="4393" y="25960"/>
                  </a:lnTo>
                  <a:lnTo>
                    <a:pt x="4393" y="26111"/>
                  </a:lnTo>
                  <a:lnTo>
                    <a:pt x="4412" y="26263"/>
                  </a:lnTo>
                  <a:lnTo>
                    <a:pt x="4393" y="26395"/>
                  </a:lnTo>
                  <a:lnTo>
                    <a:pt x="4355" y="26698"/>
                  </a:lnTo>
                  <a:lnTo>
                    <a:pt x="4261" y="26982"/>
                  </a:lnTo>
                  <a:lnTo>
                    <a:pt x="4147" y="27266"/>
                  </a:lnTo>
                  <a:lnTo>
                    <a:pt x="3996" y="27550"/>
                  </a:lnTo>
                  <a:lnTo>
                    <a:pt x="3825" y="27834"/>
                  </a:lnTo>
                  <a:lnTo>
                    <a:pt x="3617" y="28118"/>
                  </a:lnTo>
                  <a:lnTo>
                    <a:pt x="3409" y="28402"/>
                  </a:lnTo>
                  <a:lnTo>
                    <a:pt x="2935" y="28951"/>
                  </a:lnTo>
                  <a:lnTo>
                    <a:pt x="2462" y="29519"/>
                  </a:lnTo>
                  <a:lnTo>
                    <a:pt x="1989" y="30088"/>
                  </a:lnTo>
                  <a:lnTo>
                    <a:pt x="1780" y="30372"/>
                  </a:lnTo>
                  <a:lnTo>
                    <a:pt x="1591" y="30656"/>
                  </a:lnTo>
                  <a:lnTo>
                    <a:pt x="1421" y="30940"/>
                  </a:lnTo>
                  <a:lnTo>
                    <a:pt x="1288" y="31224"/>
                  </a:lnTo>
                  <a:lnTo>
                    <a:pt x="1174" y="31527"/>
                  </a:lnTo>
                  <a:lnTo>
                    <a:pt x="1099" y="31830"/>
                  </a:lnTo>
                  <a:lnTo>
                    <a:pt x="1080" y="32132"/>
                  </a:lnTo>
                  <a:lnTo>
                    <a:pt x="1080" y="32284"/>
                  </a:lnTo>
                  <a:lnTo>
                    <a:pt x="1099" y="32435"/>
                  </a:lnTo>
                  <a:lnTo>
                    <a:pt x="1118" y="32587"/>
                  </a:lnTo>
                  <a:lnTo>
                    <a:pt x="1174" y="32757"/>
                  </a:lnTo>
                  <a:lnTo>
                    <a:pt x="1212" y="32909"/>
                  </a:lnTo>
                  <a:lnTo>
                    <a:pt x="1288" y="33079"/>
                  </a:lnTo>
                  <a:lnTo>
                    <a:pt x="1383" y="33231"/>
                  </a:lnTo>
                  <a:lnTo>
                    <a:pt x="1477" y="33363"/>
                  </a:lnTo>
                  <a:lnTo>
                    <a:pt x="1610" y="33515"/>
                  </a:lnTo>
                  <a:lnTo>
                    <a:pt x="1742" y="33628"/>
                  </a:lnTo>
                  <a:lnTo>
                    <a:pt x="1894" y="33761"/>
                  </a:lnTo>
                  <a:lnTo>
                    <a:pt x="2083" y="33856"/>
                  </a:lnTo>
                  <a:lnTo>
                    <a:pt x="2273" y="33969"/>
                  </a:lnTo>
                  <a:lnTo>
                    <a:pt x="2462" y="34064"/>
                  </a:lnTo>
                  <a:lnTo>
                    <a:pt x="2689" y="34140"/>
                  </a:lnTo>
                  <a:lnTo>
                    <a:pt x="2916" y="34215"/>
                  </a:lnTo>
                  <a:lnTo>
                    <a:pt x="3428" y="34348"/>
                  </a:lnTo>
                  <a:lnTo>
                    <a:pt x="3977" y="34442"/>
                  </a:lnTo>
                  <a:lnTo>
                    <a:pt x="4564" y="34518"/>
                  </a:lnTo>
                  <a:lnTo>
                    <a:pt x="5189" y="34575"/>
                  </a:lnTo>
                  <a:lnTo>
                    <a:pt x="5851" y="34594"/>
                  </a:lnTo>
                  <a:lnTo>
                    <a:pt x="6533" y="34594"/>
                  </a:lnTo>
                  <a:lnTo>
                    <a:pt x="7252" y="34575"/>
                  </a:lnTo>
                  <a:lnTo>
                    <a:pt x="7972" y="34537"/>
                  </a:lnTo>
                  <a:lnTo>
                    <a:pt x="8691" y="34499"/>
                  </a:lnTo>
                  <a:lnTo>
                    <a:pt x="9430" y="34424"/>
                  </a:lnTo>
                  <a:lnTo>
                    <a:pt x="10168" y="34348"/>
                  </a:lnTo>
                  <a:lnTo>
                    <a:pt x="11626" y="34177"/>
                  </a:lnTo>
                  <a:lnTo>
                    <a:pt x="13027" y="33969"/>
                  </a:lnTo>
                  <a:lnTo>
                    <a:pt x="14334" y="33761"/>
                  </a:lnTo>
                  <a:lnTo>
                    <a:pt x="15489" y="33553"/>
                  </a:lnTo>
                  <a:lnTo>
                    <a:pt x="16455" y="33363"/>
                  </a:lnTo>
                  <a:lnTo>
                    <a:pt x="17193" y="33212"/>
                  </a:lnTo>
                  <a:lnTo>
                    <a:pt x="17837" y="33079"/>
                  </a:lnTo>
                  <a:lnTo>
                    <a:pt x="17742" y="33022"/>
                  </a:lnTo>
                  <a:lnTo>
                    <a:pt x="17496" y="32909"/>
                  </a:lnTo>
                  <a:lnTo>
                    <a:pt x="17117" y="32682"/>
                  </a:lnTo>
                  <a:lnTo>
                    <a:pt x="16890" y="32549"/>
                  </a:lnTo>
                  <a:lnTo>
                    <a:pt x="16644" y="32360"/>
                  </a:lnTo>
                  <a:lnTo>
                    <a:pt x="16284" y="32095"/>
                  </a:lnTo>
                  <a:lnTo>
                    <a:pt x="15906" y="31792"/>
                  </a:lnTo>
                  <a:lnTo>
                    <a:pt x="15527" y="31413"/>
                  </a:lnTo>
                  <a:lnTo>
                    <a:pt x="15148" y="30996"/>
                  </a:lnTo>
                  <a:lnTo>
                    <a:pt x="14959" y="30769"/>
                  </a:lnTo>
                  <a:lnTo>
                    <a:pt x="14769" y="30523"/>
                  </a:lnTo>
                  <a:lnTo>
                    <a:pt x="14580" y="30258"/>
                  </a:lnTo>
                  <a:lnTo>
                    <a:pt x="14410" y="29993"/>
                  </a:lnTo>
                  <a:lnTo>
                    <a:pt x="14239" y="29709"/>
                  </a:lnTo>
                  <a:lnTo>
                    <a:pt x="14069" y="29406"/>
                  </a:lnTo>
                  <a:lnTo>
                    <a:pt x="13917" y="29084"/>
                  </a:lnTo>
                  <a:lnTo>
                    <a:pt x="13766" y="28743"/>
                  </a:lnTo>
                  <a:lnTo>
                    <a:pt x="13633" y="28402"/>
                  </a:lnTo>
                  <a:lnTo>
                    <a:pt x="13501" y="28024"/>
                  </a:lnTo>
                  <a:lnTo>
                    <a:pt x="13406" y="27645"/>
                  </a:lnTo>
                  <a:lnTo>
                    <a:pt x="13293" y="27247"/>
                  </a:lnTo>
                  <a:lnTo>
                    <a:pt x="13217" y="26831"/>
                  </a:lnTo>
                  <a:lnTo>
                    <a:pt x="13160" y="26395"/>
                  </a:lnTo>
                  <a:lnTo>
                    <a:pt x="13103" y="25941"/>
                  </a:lnTo>
                  <a:lnTo>
                    <a:pt x="13065" y="25467"/>
                  </a:lnTo>
                  <a:lnTo>
                    <a:pt x="13065" y="24975"/>
                  </a:lnTo>
                  <a:lnTo>
                    <a:pt x="13065" y="24464"/>
                  </a:lnTo>
                  <a:lnTo>
                    <a:pt x="13103" y="23934"/>
                  </a:lnTo>
                  <a:lnTo>
                    <a:pt x="13160" y="23385"/>
                  </a:lnTo>
                  <a:lnTo>
                    <a:pt x="13236" y="22817"/>
                  </a:lnTo>
                  <a:lnTo>
                    <a:pt x="13330" y="22230"/>
                  </a:lnTo>
                  <a:lnTo>
                    <a:pt x="13463" y="21624"/>
                  </a:lnTo>
                  <a:lnTo>
                    <a:pt x="13633" y="20999"/>
                  </a:lnTo>
                  <a:lnTo>
                    <a:pt x="13747" y="20563"/>
                  </a:lnTo>
                  <a:lnTo>
                    <a:pt x="13880" y="20128"/>
                  </a:lnTo>
                  <a:lnTo>
                    <a:pt x="14182" y="19276"/>
                  </a:lnTo>
                  <a:lnTo>
                    <a:pt x="14523" y="18443"/>
                  </a:lnTo>
                  <a:lnTo>
                    <a:pt x="14902" y="17629"/>
                  </a:lnTo>
                  <a:lnTo>
                    <a:pt x="15300" y="16833"/>
                  </a:lnTo>
                  <a:lnTo>
                    <a:pt x="15735" y="16038"/>
                  </a:lnTo>
                  <a:lnTo>
                    <a:pt x="16190" y="15281"/>
                  </a:lnTo>
                  <a:lnTo>
                    <a:pt x="16682" y="14542"/>
                  </a:lnTo>
                  <a:lnTo>
                    <a:pt x="17174" y="13823"/>
                  </a:lnTo>
                  <a:lnTo>
                    <a:pt x="17685" y="13141"/>
                  </a:lnTo>
                  <a:lnTo>
                    <a:pt x="18216" y="12459"/>
                  </a:lnTo>
                  <a:lnTo>
                    <a:pt x="18746" y="11816"/>
                  </a:lnTo>
                  <a:lnTo>
                    <a:pt x="19295" y="11191"/>
                  </a:lnTo>
                  <a:lnTo>
                    <a:pt x="19844" y="10604"/>
                  </a:lnTo>
                  <a:lnTo>
                    <a:pt x="20393" y="10036"/>
                  </a:lnTo>
                  <a:lnTo>
                    <a:pt x="20923" y="9487"/>
                  </a:lnTo>
                  <a:lnTo>
                    <a:pt x="21453" y="8975"/>
                  </a:lnTo>
                  <a:lnTo>
                    <a:pt x="21984" y="8483"/>
                  </a:lnTo>
                  <a:lnTo>
                    <a:pt x="22987" y="7593"/>
                  </a:lnTo>
                  <a:lnTo>
                    <a:pt x="23896" y="6817"/>
                  </a:lnTo>
                  <a:lnTo>
                    <a:pt x="24710" y="6173"/>
                  </a:lnTo>
                  <a:lnTo>
                    <a:pt x="25373" y="5681"/>
                  </a:lnTo>
                  <a:lnTo>
                    <a:pt x="25903" y="5302"/>
                  </a:lnTo>
                  <a:lnTo>
                    <a:pt x="26339" y="4999"/>
                  </a:lnTo>
                  <a:lnTo>
                    <a:pt x="26869" y="5359"/>
                  </a:lnTo>
                  <a:lnTo>
                    <a:pt x="27494" y="5775"/>
                  </a:lnTo>
                  <a:lnTo>
                    <a:pt x="28289" y="6343"/>
                  </a:lnTo>
                  <a:lnTo>
                    <a:pt x="29217" y="7025"/>
                  </a:lnTo>
                  <a:lnTo>
                    <a:pt x="30258" y="7820"/>
                  </a:lnTo>
                  <a:lnTo>
                    <a:pt x="31375" y="8691"/>
                  </a:lnTo>
                  <a:lnTo>
                    <a:pt x="32530" y="9638"/>
                  </a:lnTo>
                  <a:lnTo>
                    <a:pt x="33117" y="10130"/>
                  </a:lnTo>
                  <a:lnTo>
                    <a:pt x="33685" y="10642"/>
                  </a:lnTo>
                  <a:lnTo>
                    <a:pt x="34234" y="11153"/>
                  </a:lnTo>
                  <a:lnTo>
                    <a:pt x="34783" y="11683"/>
                  </a:lnTo>
                  <a:lnTo>
                    <a:pt x="35314" y="12194"/>
                  </a:lnTo>
                  <a:lnTo>
                    <a:pt x="35825" y="12724"/>
                  </a:lnTo>
                  <a:lnTo>
                    <a:pt x="36298" y="13255"/>
                  </a:lnTo>
                  <a:lnTo>
                    <a:pt x="36734" y="13766"/>
                  </a:lnTo>
                  <a:lnTo>
                    <a:pt x="37131" y="14296"/>
                  </a:lnTo>
                  <a:lnTo>
                    <a:pt x="37491" y="14807"/>
                  </a:lnTo>
                  <a:lnTo>
                    <a:pt x="37813" y="15300"/>
                  </a:lnTo>
                  <a:lnTo>
                    <a:pt x="38059" y="15792"/>
                  </a:lnTo>
                  <a:lnTo>
                    <a:pt x="38173" y="16038"/>
                  </a:lnTo>
                  <a:lnTo>
                    <a:pt x="38267" y="16265"/>
                  </a:lnTo>
                  <a:lnTo>
                    <a:pt x="38343" y="16511"/>
                  </a:lnTo>
                  <a:lnTo>
                    <a:pt x="38419" y="16739"/>
                  </a:lnTo>
                  <a:lnTo>
                    <a:pt x="38457" y="16966"/>
                  </a:lnTo>
                  <a:lnTo>
                    <a:pt x="38495" y="17174"/>
                  </a:lnTo>
                  <a:lnTo>
                    <a:pt x="38514" y="17401"/>
                  </a:lnTo>
                  <a:lnTo>
                    <a:pt x="38495" y="17610"/>
                  </a:lnTo>
                  <a:lnTo>
                    <a:pt x="38457" y="18026"/>
                  </a:lnTo>
                  <a:lnTo>
                    <a:pt x="38400" y="18424"/>
                  </a:lnTo>
                  <a:lnTo>
                    <a:pt x="38305" y="18840"/>
                  </a:lnTo>
                  <a:lnTo>
                    <a:pt x="38211" y="19238"/>
                  </a:lnTo>
                  <a:lnTo>
                    <a:pt x="38078" y="19636"/>
                  </a:lnTo>
                  <a:lnTo>
                    <a:pt x="37927" y="20014"/>
                  </a:lnTo>
                  <a:lnTo>
                    <a:pt x="37737" y="20412"/>
                  </a:lnTo>
                  <a:lnTo>
                    <a:pt x="37548" y="20791"/>
                  </a:lnTo>
                  <a:lnTo>
                    <a:pt x="37321" y="21150"/>
                  </a:lnTo>
                  <a:lnTo>
                    <a:pt x="37074" y="21529"/>
                  </a:lnTo>
                  <a:lnTo>
                    <a:pt x="36809" y="21889"/>
                  </a:lnTo>
                  <a:lnTo>
                    <a:pt x="36506" y="22230"/>
                  </a:lnTo>
                  <a:lnTo>
                    <a:pt x="36185" y="22589"/>
                  </a:lnTo>
                  <a:lnTo>
                    <a:pt x="35844" y="22911"/>
                  </a:lnTo>
                  <a:lnTo>
                    <a:pt x="35484" y="23252"/>
                  </a:lnTo>
                  <a:lnTo>
                    <a:pt x="35105" y="23574"/>
                  </a:lnTo>
                  <a:lnTo>
                    <a:pt x="34689" y="23877"/>
                  </a:lnTo>
                  <a:lnTo>
                    <a:pt x="34253" y="24180"/>
                  </a:lnTo>
                  <a:lnTo>
                    <a:pt x="33780" y="24483"/>
                  </a:lnTo>
                  <a:lnTo>
                    <a:pt x="33306" y="24767"/>
                  </a:lnTo>
                  <a:lnTo>
                    <a:pt x="32795" y="25032"/>
                  </a:lnTo>
                  <a:lnTo>
                    <a:pt x="32246" y="25297"/>
                  </a:lnTo>
                  <a:lnTo>
                    <a:pt x="31697" y="25562"/>
                  </a:lnTo>
                  <a:lnTo>
                    <a:pt x="31110" y="25789"/>
                  </a:lnTo>
                  <a:lnTo>
                    <a:pt x="30504" y="26036"/>
                  </a:lnTo>
                  <a:lnTo>
                    <a:pt x="29860" y="26244"/>
                  </a:lnTo>
                  <a:lnTo>
                    <a:pt x="29217" y="26452"/>
                  </a:lnTo>
                  <a:lnTo>
                    <a:pt x="28516" y="26641"/>
                  </a:lnTo>
                  <a:lnTo>
                    <a:pt x="27815" y="26831"/>
                  </a:lnTo>
                  <a:lnTo>
                    <a:pt x="27077" y="27001"/>
                  </a:lnTo>
                  <a:lnTo>
                    <a:pt x="26320" y="27153"/>
                  </a:lnTo>
                  <a:lnTo>
                    <a:pt x="25524" y="27285"/>
                  </a:lnTo>
                  <a:lnTo>
                    <a:pt x="24881" y="27399"/>
                  </a:lnTo>
                  <a:lnTo>
                    <a:pt x="24256" y="27531"/>
                  </a:lnTo>
                  <a:lnTo>
                    <a:pt x="23688" y="27664"/>
                  </a:lnTo>
                  <a:lnTo>
                    <a:pt x="23120" y="27796"/>
                  </a:lnTo>
                  <a:lnTo>
                    <a:pt x="22608" y="27948"/>
                  </a:lnTo>
                  <a:lnTo>
                    <a:pt x="22116" y="28099"/>
                  </a:lnTo>
                  <a:lnTo>
                    <a:pt x="21662" y="28251"/>
                  </a:lnTo>
                  <a:lnTo>
                    <a:pt x="21226" y="28421"/>
                  </a:lnTo>
                  <a:lnTo>
                    <a:pt x="21434" y="28611"/>
                  </a:lnTo>
                  <a:lnTo>
                    <a:pt x="21643" y="28781"/>
                  </a:lnTo>
                  <a:lnTo>
                    <a:pt x="21870" y="28951"/>
                  </a:lnTo>
                  <a:lnTo>
                    <a:pt x="22097" y="29103"/>
                  </a:lnTo>
                  <a:lnTo>
                    <a:pt x="22343" y="29254"/>
                  </a:lnTo>
                  <a:lnTo>
                    <a:pt x="22608" y="29387"/>
                  </a:lnTo>
                  <a:lnTo>
                    <a:pt x="22855" y="29501"/>
                  </a:lnTo>
                  <a:lnTo>
                    <a:pt x="23120" y="29614"/>
                  </a:lnTo>
                  <a:lnTo>
                    <a:pt x="23688" y="29822"/>
                  </a:lnTo>
                  <a:lnTo>
                    <a:pt x="24256" y="29993"/>
                  </a:lnTo>
                  <a:lnTo>
                    <a:pt x="24862" y="30125"/>
                  </a:lnTo>
                  <a:lnTo>
                    <a:pt x="25468" y="30239"/>
                  </a:lnTo>
                  <a:lnTo>
                    <a:pt x="26092" y="30315"/>
                  </a:lnTo>
                  <a:lnTo>
                    <a:pt x="26736" y="30353"/>
                  </a:lnTo>
                  <a:lnTo>
                    <a:pt x="27380" y="30390"/>
                  </a:lnTo>
                  <a:lnTo>
                    <a:pt x="28043" y="30390"/>
                  </a:lnTo>
                  <a:lnTo>
                    <a:pt x="28686" y="30372"/>
                  </a:lnTo>
                  <a:lnTo>
                    <a:pt x="29330" y="30334"/>
                  </a:lnTo>
                  <a:lnTo>
                    <a:pt x="29974" y="30296"/>
                  </a:lnTo>
                  <a:lnTo>
                    <a:pt x="30618" y="30220"/>
                  </a:lnTo>
                  <a:lnTo>
                    <a:pt x="31224" y="30144"/>
                  </a:lnTo>
                  <a:lnTo>
                    <a:pt x="31830" y="30069"/>
                  </a:lnTo>
                  <a:lnTo>
                    <a:pt x="32985" y="29860"/>
                  </a:lnTo>
                  <a:lnTo>
                    <a:pt x="34026" y="29652"/>
                  </a:lnTo>
                  <a:lnTo>
                    <a:pt x="34954" y="29444"/>
                  </a:lnTo>
                  <a:lnTo>
                    <a:pt x="35711" y="29254"/>
                  </a:lnTo>
                  <a:lnTo>
                    <a:pt x="36279" y="29103"/>
                  </a:lnTo>
                  <a:lnTo>
                    <a:pt x="36772" y="28951"/>
                  </a:lnTo>
                  <a:lnTo>
                    <a:pt x="36639" y="28933"/>
                  </a:lnTo>
                  <a:lnTo>
                    <a:pt x="36298" y="28876"/>
                  </a:lnTo>
                  <a:lnTo>
                    <a:pt x="36090" y="28819"/>
                  </a:lnTo>
                  <a:lnTo>
                    <a:pt x="35863" y="28743"/>
                  </a:lnTo>
                  <a:lnTo>
                    <a:pt x="35617" y="28648"/>
                  </a:lnTo>
                  <a:lnTo>
                    <a:pt x="35370" y="28535"/>
                  </a:lnTo>
                  <a:lnTo>
                    <a:pt x="35143" y="28402"/>
                  </a:lnTo>
                  <a:lnTo>
                    <a:pt x="34954" y="28232"/>
                  </a:lnTo>
                  <a:lnTo>
                    <a:pt x="34859" y="28137"/>
                  </a:lnTo>
                  <a:lnTo>
                    <a:pt x="34783" y="28043"/>
                  </a:lnTo>
                  <a:lnTo>
                    <a:pt x="34727" y="27948"/>
                  </a:lnTo>
                  <a:lnTo>
                    <a:pt x="34670" y="27834"/>
                  </a:lnTo>
                  <a:lnTo>
                    <a:pt x="34632" y="27702"/>
                  </a:lnTo>
                  <a:lnTo>
                    <a:pt x="34613" y="27569"/>
                  </a:lnTo>
                  <a:lnTo>
                    <a:pt x="34613" y="27437"/>
                  </a:lnTo>
                  <a:lnTo>
                    <a:pt x="34632" y="27285"/>
                  </a:lnTo>
                  <a:lnTo>
                    <a:pt x="34670" y="27134"/>
                  </a:lnTo>
                  <a:lnTo>
                    <a:pt x="34727" y="26963"/>
                  </a:lnTo>
                  <a:lnTo>
                    <a:pt x="34802" y="26793"/>
                  </a:lnTo>
                  <a:lnTo>
                    <a:pt x="34897" y="26604"/>
                  </a:lnTo>
                  <a:lnTo>
                    <a:pt x="35086" y="26357"/>
                  </a:lnTo>
                  <a:lnTo>
                    <a:pt x="35276" y="26130"/>
                  </a:lnTo>
                  <a:lnTo>
                    <a:pt x="35484" y="25922"/>
                  </a:lnTo>
                  <a:lnTo>
                    <a:pt x="35730" y="25751"/>
                  </a:lnTo>
                  <a:lnTo>
                    <a:pt x="35976" y="25600"/>
                  </a:lnTo>
                  <a:lnTo>
                    <a:pt x="36241" y="25467"/>
                  </a:lnTo>
                  <a:lnTo>
                    <a:pt x="36506" y="25354"/>
                  </a:lnTo>
                  <a:lnTo>
                    <a:pt x="36790" y="25259"/>
                  </a:lnTo>
                  <a:lnTo>
                    <a:pt x="37093" y="25183"/>
                  </a:lnTo>
                  <a:lnTo>
                    <a:pt x="37396" y="25127"/>
                  </a:lnTo>
                  <a:lnTo>
                    <a:pt x="37699" y="25089"/>
                  </a:lnTo>
                  <a:lnTo>
                    <a:pt x="38021" y="25051"/>
                  </a:lnTo>
                  <a:lnTo>
                    <a:pt x="38665" y="25013"/>
                  </a:lnTo>
                  <a:lnTo>
                    <a:pt x="39309" y="25013"/>
                  </a:lnTo>
                  <a:lnTo>
                    <a:pt x="40540" y="25051"/>
                  </a:lnTo>
                  <a:lnTo>
                    <a:pt x="41127" y="25070"/>
                  </a:lnTo>
                  <a:lnTo>
                    <a:pt x="41638" y="25051"/>
                  </a:lnTo>
                  <a:lnTo>
                    <a:pt x="41884" y="25051"/>
                  </a:lnTo>
                  <a:lnTo>
                    <a:pt x="42111" y="25013"/>
                  </a:lnTo>
                  <a:lnTo>
                    <a:pt x="42319" y="24975"/>
                  </a:lnTo>
                  <a:lnTo>
                    <a:pt x="42509" y="24937"/>
                  </a:lnTo>
                  <a:lnTo>
                    <a:pt x="42660" y="24862"/>
                  </a:lnTo>
                  <a:lnTo>
                    <a:pt x="42812" y="24786"/>
                  </a:lnTo>
                  <a:lnTo>
                    <a:pt x="42925" y="24691"/>
                  </a:lnTo>
                  <a:lnTo>
                    <a:pt x="43020" y="24578"/>
                  </a:lnTo>
                  <a:lnTo>
                    <a:pt x="43096" y="24445"/>
                  </a:lnTo>
                  <a:lnTo>
                    <a:pt x="43134" y="24312"/>
                  </a:lnTo>
                  <a:lnTo>
                    <a:pt x="43153" y="24161"/>
                  </a:lnTo>
                  <a:lnTo>
                    <a:pt x="43153" y="24009"/>
                  </a:lnTo>
                  <a:lnTo>
                    <a:pt x="43134" y="23858"/>
                  </a:lnTo>
                  <a:lnTo>
                    <a:pt x="43096" y="23688"/>
                  </a:lnTo>
                  <a:lnTo>
                    <a:pt x="43039" y="23536"/>
                  </a:lnTo>
                  <a:lnTo>
                    <a:pt x="42982" y="23366"/>
                  </a:lnTo>
                  <a:lnTo>
                    <a:pt x="42793" y="23025"/>
                  </a:lnTo>
                  <a:lnTo>
                    <a:pt x="42584" y="22684"/>
                  </a:lnTo>
                  <a:lnTo>
                    <a:pt x="42319" y="22343"/>
                  </a:lnTo>
                  <a:lnTo>
                    <a:pt x="42054" y="22021"/>
                  </a:lnTo>
                  <a:lnTo>
                    <a:pt x="41770" y="21718"/>
                  </a:lnTo>
                  <a:lnTo>
                    <a:pt x="41486" y="21434"/>
                  </a:lnTo>
                  <a:lnTo>
                    <a:pt x="40956" y="20942"/>
                  </a:lnTo>
                  <a:lnTo>
                    <a:pt x="40577" y="20620"/>
                  </a:lnTo>
                  <a:lnTo>
                    <a:pt x="40445" y="20488"/>
                  </a:lnTo>
                  <a:lnTo>
                    <a:pt x="41051" y="20109"/>
                  </a:lnTo>
                  <a:lnTo>
                    <a:pt x="41619" y="19692"/>
                  </a:lnTo>
                  <a:lnTo>
                    <a:pt x="42149" y="19257"/>
                  </a:lnTo>
                  <a:lnTo>
                    <a:pt x="42622" y="18821"/>
                  </a:lnTo>
                  <a:lnTo>
                    <a:pt x="43058" y="18348"/>
                  </a:lnTo>
                  <a:lnTo>
                    <a:pt x="43437" y="17894"/>
                  </a:lnTo>
                  <a:lnTo>
                    <a:pt x="43777" y="17401"/>
                  </a:lnTo>
                  <a:lnTo>
                    <a:pt x="44061" y="16928"/>
                  </a:lnTo>
                  <a:lnTo>
                    <a:pt x="44326" y="16436"/>
                  </a:lnTo>
                  <a:lnTo>
                    <a:pt x="44535" y="15943"/>
                  </a:lnTo>
                  <a:lnTo>
                    <a:pt x="44686" y="15432"/>
                  </a:lnTo>
                  <a:lnTo>
                    <a:pt x="44819" y="14940"/>
                  </a:lnTo>
                  <a:lnTo>
                    <a:pt x="44894" y="14447"/>
                  </a:lnTo>
                  <a:lnTo>
                    <a:pt x="44932" y="13955"/>
                  </a:lnTo>
                  <a:lnTo>
                    <a:pt x="44932" y="13463"/>
                  </a:lnTo>
                  <a:lnTo>
                    <a:pt x="44894" y="12990"/>
                  </a:lnTo>
                  <a:lnTo>
                    <a:pt x="44800" y="12516"/>
                  </a:lnTo>
                  <a:lnTo>
                    <a:pt x="44686" y="12043"/>
                  </a:lnTo>
                  <a:lnTo>
                    <a:pt x="44516" y="11607"/>
                  </a:lnTo>
                  <a:lnTo>
                    <a:pt x="44326" y="11172"/>
                  </a:lnTo>
                  <a:lnTo>
                    <a:pt x="44080" y="10755"/>
                  </a:lnTo>
                  <a:lnTo>
                    <a:pt x="43815" y="10358"/>
                  </a:lnTo>
                  <a:lnTo>
                    <a:pt x="43493" y="9979"/>
                  </a:lnTo>
                  <a:lnTo>
                    <a:pt x="43153" y="9619"/>
                  </a:lnTo>
                  <a:lnTo>
                    <a:pt x="42774" y="9297"/>
                  </a:lnTo>
                  <a:lnTo>
                    <a:pt x="42338" y="8994"/>
                  </a:lnTo>
                  <a:lnTo>
                    <a:pt x="41884" y="8710"/>
                  </a:lnTo>
                  <a:lnTo>
                    <a:pt x="41411" y="8464"/>
                  </a:lnTo>
                  <a:lnTo>
                    <a:pt x="40880" y="8256"/>
                  </a:lnTo>
                  <a:lnTo>
                    <a:pt x="40331" y="8066"/>
                  </a:lnTo>
                  <a:lnTo>
                    <a:pt x="39725" y="7934"/>
                  </a:lnTo>
                  <a:lnTo>
                    <a:pt x="39119" y="7820"/>
                  </a:lnTo>
                  <a:lnTo>
                    <a:pt x="38476" y="7707"/>
                  </a:lnTo>
                  <a:lnTo>
                    <a:pt x="37851" y="7574"/>
                  </a:lnTo>
                  <a:lnTo>
                    <a:pt x="37226" y="7404"/>
                  </a:lnTo>
                  <a:lnTo>
                    <a:pt x="36620" y="7214"/>
                  </a:lnTo>
                  <a:lnTo>
                    <a:pt x="36014" y="6987"/>
                  </a:lnTo>
                  <a:lnTo>
                    <a:pt x="35408" y="6741"/>
                  </a:lnTo>
                  <a:lnTo>
                    <a:pt x="34821" y="6476"/>
                  </a:lnTo>
                  <a:lnTo>
                    <a:pt x="34253" y="6192"/>
                  </a:lnTo>
                  <a:lnTo>
                    <a:pt x="33685" y="5889"/>
                  </a:lnTo>
                  <a:lnTo>
                    <a:pt x="33136" y="5586"/>
                  </a:lnTo>
                  <a:lnTo>
                    <a:pt x="32587" y="5264"/>
                  </a:lnTo>
                  <a:lnTo>
                    <a:pt x="32076" y="4923"/>
                  </a:lnTo>
                  <a:lnTo>
                    <a:pt x="31565" y="4583"/>
                  </a:lnTo>
                  <a:lnTo>
                    <a:pt x="31072" y="4242"/>
                  </a:lnTo>
                  <a:lnTo>
                    <a:pt x="30618" y="3901"/>
                  </a:lnTo>
                  <a:lnTo>
                    <a:pt x="30163" y="3560"/>
                  </a:lnTo>
                  <a:lnTo>
                    <a:pt x="29311" y="2878"/>
                  </a:lnTo>
                  <a:lnTo>
                    <a:pt x="28573" y="2235"/>
                  </a:lnTo>
                  <a:lnTo>
                    <a:pt x="27910" y="1629"/>
                  </a:lnTo>
                  <a:lnTo>
                    <a:pt x="27342" y="1099"/>
                  </a:lnTo>
                  <a:lnTo>
                    <a:pt x="26907" y="644"/>
                  </a:lnTo>
                  <a:lnTo>
                    <a:pt x="26566" y="303"/>
                  </a:lnTo>
                  <a:lnTo>
                    <a:pt x="26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1509900" y="2426025"/>
              <a:ext cx="195975" cy="571850"/>
            </a:xfrm>
            <a:custGeom>
              <a:avLst/>
              <a:gdLst/>
              <a:ahLst/>
              <a:cxnLst/>
              <a:rect l="l" t="t" r="r" b="b"/>
              <a:pathLst>
                <a:path w="7839" h="22874" extrusionOk="0">
                  <a:moveTo>
                    <a:pt x="7706" y="0"/>
                  </a:moveTo>
                  <a:lnTo>
                    <a:pt x="7574" y="19"/>
                  </a:lnTo>
                  <a:lnTo>
                    <a:pt x="7479" y="57"/>
                  </a:lnTo>
                  <a:lnTo>
                    <a:pt x="6722" y="625"/>
                  </a:lnTo>
                  <a:lnTo>
                    <a:pt x="5946" y="1231"/>
                  </a:lnTo>
                  <a:lnTo>
                    <a:pt x="5169" y="1875"/>
                  </a:lnTo>
                  <a:lnTo>
                    <a:pt x="4393" y="2537"/>
                  </a:lnTo>
                  <a:lnTo>
                    <a:pt x="4033" y="2878"/>
                  </a:lnTo>
                  <a:lnTo>
                    <a:pt x="3654" y="3238"/>
                  </a:lnTo>
                  <a:lnTo>
                    <a:pt x="3295" y="3598"/>
                  </a:lnTo>
                  <a:lnTo>
                    <a:pt x="2954" y="3957"/>
                  </a:lnTo>
                  <a:lnTo>
                    <a:pt x="2632" y="4317"/>
                  </a:lnTo>
                  <a:lnTo>
                    <a:pt x="2310" y="4715"/>
                  </a:lnTo>
                  <a:lnTo>
                    <a:pt x="2026" y="5093"/>
                  </a:lnTo>
                  <a:lnTo>
                    <a:pt x="1761" y="5491"/>
                  </a:lnTo>
                  <a:lnTo>
                    <a:pt x="1515" y="5889"/>
                  </a:lnTo>
                  <a:lnTo>
                    <a:pt x="1288" y="6286"/>
                  </a:lnTo>
                  <a:lnTo>
                    <a:pt x="1098" y="6703"/>
                  </a:lnTo>
                  <a:lnTo>
                    <a:pt x="928" y="7119"/>
                  </a:lnTo>
                  <a:lnTo>
                    <a:pt x="795" y="7536"/>
                  </a:lnTo>
                  <a:lnTo>
                    <a:pt x="701" y="7972"/>
                  </a:lnTo>
                  <a:lnTo>
                    <a:pt x="644" y="8407"/>
                  </a:lnTo>
                  <a:lnTo>
                    <a:pt x="625" y="8843"/>
                  </a:lnTo>
                  <a:lnTo>
                    <a:pt x="644" y="9297"/>
                  </a:lnTo>
                  <a:lnTo>
                    <a:pt x="701" y="9732"/>
                  </a:lnTo>
                  <a:lnTo>
                    <a:pt x="814" y="10206"/>
                  </a:lnTo>
                  <a:lnTo>
                    <a:pt x="966" y="10660"/>
                  </a:lnTo>
                  <a:lnTo>
                    <a:pt x="1174" y="11134"/>
                  </a:lnTo>
                  <a:lnTo>
                    <a:pt x="1420" y="11588"/>
                  </a:lnTo>
                  <a:lnTo>
                    <a:pt x="1742" y="12080"/>
                  </a:lnTo>
                  <a:lnTo>
                    <a:pt x="2102" y="12554"/>
                  </a:lnTo>
                  <a:lnTo>
                    <a:pt x="2272" y="12762"/>
                  </a:lnTo>
                  <a:lnTo>
                    <a:pt x="2462" y="12951"/>
                  </a:lnTo>
                  <a:lnTo>
                    <a:pt x="2840" y="13330"/>
                  </a:lnTo>
                  <a:lnTo>
                    <a:pt x="3238" y="13690"/>
                  </a:lnTo>
                  <a:lnTo>
                    <a:pt x="3617" y="14069"/>
                  </a:lnTo>
                  <a:lnTo>
                    <a:pt x="3787" y="14277"/>
                  </a:lnTo>
                  <a:lnTo>
                    <a:pt x="3957" y="14466"/>
                  </a:lnTo>
                  <a:lnTo>
                    <a:pt x="4109" y="14674"/>
                  </a:lnTo>
                  <a:lnTo>
                    <a:pt x="4241" y="14902"/>
                  </a:lnTo>
                  <a:lnTo>
                    <a:pt x="4355" y="15129"/>
                  </a:lnTo>
                  <a:lnTo>
                    <a:pt x="4431" y="15394"/>
                  </a:lnTo>
                  <a:lnTo>
                    <a:pt x="4506" y="15640"/>
                  </a:lnTo>
                  <a:lnTo>
                    <a:pt x="4544" y="15924"/>
                  </a:lnTo>
                  <a:lnTo>
                    <a:pt x="4544" y="16208"/>
                  </a:lnTo>
                  <a:lnTo>
                    <a:pt x="4525" y="16473"/>
                  </a:lnTo>
                  <a:lnTo>
                    <a:pt x="4450" y="16738"/>
                  </a:lnTo>
                  <a:lnTo>
                    <a:pt x="4355" y="17003"/>
                  </a:lnTo>
                  <a:lnTo>
                    <a:pt x="4222" y="17250"/>
                  </a:lnTo>
                  <a:lnTo>
                    <a:pt x="4071" y="17496"/>
                  </a:lnTo>
                  <a:lnTo>
                    <a:pt x="3901" y="17723"/>
                  </a:lnTo>
                  <a:lnTo>
                    <a:pt x="3711" y="17950"/>
                  </a:lnTo>
                  <a:lnTo>
                    <a:pt x="3503" y="18158"/>
                  </a:lnTo>
                  <a:lnTo>
                    <a:pt x="3295" y="18386"/>
                  </a:lnTo>
                  <a:lnTo>
                    <a:pt x="2859" y="18764"/>
                  </a:lnTo>
                  <a:lnTo>
                    <a:pt x="2424" y="19124"/>
                  </a:lnTo>
                  <a:lnTo>
                    <a:pt x="2007" y="19465"/>
                  </a:lnTo>
                  <a:lnTo>
                    <a:pt x="1477" y="19881"/>
                  </a:lnTo>
                  <a:lnTo>
                    <a:pt x="1231" y="20090"/>
                  </a:lnTo>
                  <a:lnTo>
                    <a:pt x="1004" y="20298"/>
                  </a:lnTo>
                  <a:lnTo>
                    <a:pt x="776" y="20525"/>
                  </a:lnTo>
                  <a:lnTo>
                    <a:pt x="568" y="20771"/>
                  </a:lnTo>
                  <a:lnTo>
                    <a:pt x="379" y="21036"/>
                  </a:lnTo>
                  <a:lnTo>
                    <a:pt x="208" y="21339"/>
                  </a:lnTo>
                  <a:lnTo>
                    <a:pt x="95" y="21605"/>
                  </a:lnTo>
                  <a:lnTo>
                    <a:pt x="19" y="21870"/>
                  </a:lnTo>
                  <a:lnTo>
                    <a:pt x="0" y="22002"/>
                  </a:lnTo>
                  <a:lnTo>
                    <a:pt x="0" y="22116"/>
                  </a:lnTo>
                  <a:lnTo>
                    <a:pt x="19" y="22229"/>
                  </a:lnTo>
                  <a:lnTo>
                    <a:pt x="38" y="22343"/>
                  </a:lnTo>
                  <a:lnTo>
                    <a:pt x="76" y="22438"/>
                  </a:lnTo>
                  <a:lnTo>
                    <a:pt x="133" y="22532"/>
                  </a:lnTo>
                  <a:lnTo>
                    <a:pt x="208" y="22627"/>
                  </a:lnTo>
                  <a:lnTo>
                    <a:pt x="303" y="22684"/>
                  </a:lnTo>
                  <a:lnTo>
                    <a:pt x="398" y="22760"/>
                  </a:lnTo>
                  <a:lnTo>
                    <a:pt x="530" y="22797"/>
                  </a:lnTo>
                  <a:lnTo>
                    <a:pt x="663" y="22835"/>
                  </a:lnTo>
                  <a:lnTo>
                    <a:pt x="833" y="22873"/>
                  </a:lnTo>
                  <a:lnTo>
                    <a:pt x="928" y="22854"/>
                  </a:lnTo>
                  <a:lnTo>
                    <a:pt x="1060" y="22797"/>
                  </a:lnTo>
                  <a:lnTo>
                    <a:pt x="1155" y="22741"/>
                  </a:lnTo>
                  <a:lnTo>
                    <a:pt x="1174" y="22722"/>
                  </a:lnTo>
                  <a:lnTo>
                    <a:pt x="1155" y="22722"/>
                  </a:lnTo>
                  <a:lnTo>
                    <a:pt x="909" y="22684"/>
                  </a:lnTo>
                  <a:lnTo>
                    <a:pt x="720" y="22608"/>
                  </a:lnTo>
                  <a:lnTo>
                    <a:pt x="644" y="22551"/>
                  </a:lnTo>
                  <a:lnTo>
                    <a:pt x="587" y="22494"/>
                  </a:lnTo>
                  <a:lnTo>
                    <a:pt x="530" y="22438"/>
                  </a:lnTo>
                  <a:lnTo>
                    <a:pt x="473" y="22381"/>
                  </a:lnTo>
                  <a:lnTo>
                    <a:pt x="417" y="22229"/>
                  </a:lnTo>
                  <a:lnTo>
                    <a:pt x="398" y="22078"/>
                  </a:lnTo>
                  <a:lnTo>
                    <a:pt x="398" y="21907"/>
                  </a:lnTo>
                  <a:lnTo>
                    <a:pt x="417" y="21718"/>
                  </a:lnTo>
                  <a:lnTo>
                    <a:pt x="473" y="21529"/>
                  </a:lnTo>
                  <a:lnTo>
                    <a:pt x="549" y="21339"/>
                  </a:lnTo>
                  <a:lnTo>
                    <a:pt x="644" y="21150"/>
                  </a:lnTo>
                  <a:lnTo>
                    <a:pt x="738" y="20961"/>
                  </a:lnTo>
                  <a:lnTo>
                    <a:pt x="852" y="20790"/>
                  </a:lnTo>
                  <a:lnTo>
                    <a:pt x="966" y="20639"/>
                  </a:lnTo>
                  <a:lnTo>
                    <a:pt x="1079" y="20487"/>
                  </a:lnTo>
                  <a:lnTo>
                    <a:pt x="1193" y="20374"/>
                  </a:lnTo>
                  <a:lnTo>
                    <a:pt x="1515" y="20071"/>
                  </a:lnTo>
                  <a:lnTo>
                    <a:pt x="1856" y="19787"/>
                  </a:lnTo>
                  <a:lnTo>
                    <a:pt x="2537" y="19219"/>
                  </a:lnTo>
                  <a:lnTo>
                    <a:pt x="3238" y="18670"/>
                  </a:lnTo>
                  <a:lnTo>
                    <a:pt x="3560" y="18386"/>
                  </a:lnTo>
                  <a:lnTo>
                    <a:pt x="3882" y="18064"/>
                  </a:lnTo>
                  <a:lnTo>
                    <a:pt x="4109" y="17818"/>
                  </a:lnTo>
                  <a:lnTo>
                    <a:pt x="4298" y="17571"/>
                  </a:lnTo>
                  <a:lnTo>
                    <a:pt x="4469" y="17306"/>
                  </a:lnTo>
                  <a:lnTo>
                    <a:pt x="4620" y="17041"/>
                  </a:lnTo>
                  <a:lnTo>
                    <a:pt x="4753" y="16757"/>
                  </a:lnTo>
                  <a:lnTo>
                    <a:pt x="4847" y="16454"/>
                  </a:lnTo>
                  <a:lnTo>
                    <a:pt x="4904" y="16151"/>
                  </a:lnTo>
                  <a:lnTo>
                    <a:pt x="4942" y="15829"/>
                  </a:lnTo>
                  <a:lnTo>
                    <a:pt x="4942" y="15583"/>
                  </a:lnTo>
                  <a:lnTo>
                    <a:pt x="4904" y="15337"/>
                  </a:lnTo>
                  <a:lnTo>
                    <a:pt x="4828" y="15110"/>
                  </a:lnTo>
                  <a:lnTo>
                    <a:pt x="4734" y="14902"/>
                  </a:lnTo>
                  <a:lnTo>
                    <a:pt x="4620" y="14693"/>
                  </a:lnTo>
                  <a:lnTo>
                    <a:pt x="4488" y="14485"/>
                  </a:lnTo>
                  <a:lnTo>
                    <a:pt x="4336" y="14296"/>
                  </a:lnTo>
                  <a:lnTo>
                    <a:pt x="4166" y="14106"/>
                  </a:lnTo>
                  <a:lnTo>
                    <a:pt x="3806" y="13747"/>
                  </a:lnTo>
                  <a:lnTo>
                    <a:pt x="3446" y="13387"/>
                  </a:lnTo>
                  <a:lnTo>
                    <a:pt x="3086" y="13065"/>
                  </a:lnTo>
                  <a:lnTo>
                    <a:pt x="2746" y="12743"/>
                  </a:lnTo>
                  <a:lnTo>
                    <a:pt x="2348" y="12270"/>
                  </a:lnTo>
                  <a:lnTo>
                    <a:pt x="2159" y="12043"/>
                  </a:lnTo>
                  <a:lnTo>
                    <a:pt x="1988" y="11796"/>
                  </a:lnTo>
                  <a:lnTo>
                    <a:pt x="1837" y="11569"/>
                  </a:lnTo>
                  <a:lnTo>
                    <a:pt x="1704" y="11342"/>
                  </a:lnTo>
                  <a:lnTo>
                    <a:pt x="1572" y="11096"/>
                  </a:lnTo>
                  <a:lnTo>
                    <a:pt x="1458" y="10869"/>
                  </a:lnTo>
                  <a:lnTo>
                    <a:pt x="1363" y="10641"/>
                  </a:lnTo>
                  <a:lnTo>
                    <a:pt x="1269" y="10414"/>
                  </a:lnTo>
                  <a:lnTo>
                    <a:pt x="1193" y="10187"/>
                  </a:lnTo>
                  <a:lnTo>
                    <a:pt x="1136" y="9960"/>
                  </a:lnTo>
                  <a:lnTo>
                    <a:pt x="1079" y="9732"/>
                  </a:lnTo>
                  <a:lnTo>
                    <a:pt x="1041" y="9505"/>
                  </a:lnTo>
                  <a:lnTo>
                    <a:pt x="1004" y="9051"/>
                  </a:lnTo>
                  <a:lnTo>
                    <a:pt x="1004" y="8596"/>
                  </a:lnTo>
                  <a:lnTo>
                    <a:pt x="1041" y="8161"/>
                  </a:lnTo>
                  <a:lnTo>
                    <a:pt x="1136" y="7725"/>
                  </a:lnTo>
                  <a:lnTo>
                    <a:pt x="1250" y="7290"/>
                  </a:lnTo>
                  <a:lnTo>
                    <a:pt x="1401" y="6854"/>
                  </a:lnTo>
                  <a:lnTo>
                    <a:pt x="1591" y="6438"/>
                  </a:lnTo>
                  <a:lnTo>
                    <a:pt x="1799" y="6021"/>
                  </a:lnTo>
                  <a:lnTo>
                    <a:pt x="2045" y="5605"/>
                  </a:lnTo>
                  <a:lnTo>
                    <a:pt x="2310" y="5207"/>
                  </a:lnTo>
                  <a:lnTo>
                    <a:pt x="2613" y="4809"/>
                  </a:lnTo>
                  <a:lnTo>
                    <a:pt x="2916" y="4412"/>
                  </a:lnTo>
                  <a:lnTo>
                    <a:pt x="3257" y="4033"/>
                  </a:lnTo>
                  <a:lnTo>
                    <a:pt x="3598" y="3654"/>
                  </a:lnTo>
                  <a:lnTo>
                    <a:pt x="3957" y="3276"/>
                  </a:lnTo>
                  <a:lnTo>
                    <a:pt x="4336" y="2916"/>
                  </a:lnTo>
                  <a:lnTo>
                    <a:pt x="4715" y="2556"/>
                  </a:lnTo>
                  <a:lnTo>
                    <a:pt x="5491" y="1875"/>
                  </a:lnTo>
                  <a:lnTo>
                    <a:pt x="6286" y="1231"/>
                  </a:lnTo>
                  <a:lnTo>
                    <a:pt x="7082" y="606"/>
                  </a:lnTo>
                  <a:lnTo>
                    <a:pt x="7839" y="19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363636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1611650" y="2225300"/>
              <a:ext cx="375900" cy="716700"/>
            </a:xfrm>
            <a:custGeom>
              <a:avLst/>
              <a:gdLst/>
              <a:ahLst/>
              <a:cxnLst/>
              <a:rect l="l" t="t" r="r" b="b"/>
              <a:pathLst>
                <a:path w="15036" h="28668" extrusionOk="0">
                  <a:moveTo>
                    <a:pt x="14940" y="1"/>
                  </a:moveTo>
                  <a:lnTo>
                    <a:pt x="14808" y="20"/>
                  </a:lnTo>
                  <a:lnTo>
                    <a:pt x="14713" y="58"/>
                  </a:lnTo>
                  <a:lnTo>
                    <a:pt x="13766" y="815"/>
                  </a:lnTo>
                  <a:lnTo>
                    <a:pt x="12858" y="1572"/>
                  </a:lnTo>
                  <a:lnTo>
                    <a:pt x="11949" y="2349"/>
                  </a:lnTo>
                  <a:lnTo>
                    <a:pt x="11059" y="3163"/>
                  </a:lnTo>
                  <a:lnTo>
                    <a:pt x="10207" y="3977"/>
                  </a:lnTo>
                  <a:lnTo>
                    <a:pt x="9355" y="4810"/>
                  </a:lnTo>
                  <a:lnTo>
                    <a:pt x="8503" y="5662"/>
                  </a:lnTo>
                  <a:lnTo>
                    <a:pt x="7688" y="6533"/>
                  </a:lnTo>
                  <a:lnTo>
                    <a:pt x="6931" y="7328"/>
                  </a:lnTo>
                  <a:lnTo>
                    <a:pt x="6174" y="8162"/>
                  </a:lnTo>
                  <a:lnTo>
                    <a:pt x="5435" y="8995"/>
                  </a:lnTo>
                  <a:lnTo>
                    <a:pt x="4697" y="9866"/>
                  </a:lnTo>
                  <a:lnTo>
                    <a:pt x="4356" y="10301"/>
                  </a:lnTo>
                  <a:lnTo>
                    <a:pt x="4015" y="10756"/>
                  </a:lnTo>
                  <a:lnTo>
                    <a:pt x="3674" y="11210"/>
                  </a:lnTo>
                  <a:lnTo>
                    <a:pt x="3371" y="11665"/>
                  </a:lnTo>
                  <a:lnTo>
                    <a:pt x="3049" y="12138"/>
                  </a:lnTo>
                  <a:lnTo>
                    <a:pt x="2765" y="12611"/>
                  </a:lnTo>
                  <a:lnTo>
                    <a:pt x="2500" y="13085"/>
                  </a:lnTo>
                  <a:lnTo>
                    <a:pt x="2254" y="13577"/>
                  </a:lnTo>
                  <a:lnTo>
                    <a:pt x="2141" y="13823"/>
                  </a:lnTo>
                  <a:lnTo>
                    <a:pt x="2046" y="14069"/>
                  </a:lnTo>
                  <a:lnTo>
                    <a:pt x="1951" y="14296"/>
                  </a:lnTo>
                  <a:lnTo>
                    <a:pt x="1894" y="14524"/>
                  </a:lnTo>
                  <a:lnTo>
                    <a:pt x="1838" y="14751"/>
                  </a:lnTo>
                  <a:lnTo>
                    <a:pt x="1800" y="14959"/>
                  </a:lnTo>
                  <a:lnTo>
                    <a:pt x="1781" y="15186"/>
                  </a:lnTo>
                  <a:lnTo>
                    <a:pt x="1781" y="15395"/>
                  </a:lnTo>
                  <a:lnTo>
                    <a:pt x="1781" y="15603"/>
                  </a:lnTo>
                  <a:lnTo>
                    <a:pt x="1800" y="15792"/>
                  </a:lnTo>
                  <a:lnTo>
                    <a:pt x="1857" y="16190"/>
                  </a:lnTo>
                  <a:lnTo>
                    <a:pt x="1951" y="16569"/>
                  </a:lnTo>
                  <a:lnTo>
                    <a:pt x="2103" y="16947"/>
                  </a:lnTo>
                  <a:lnTo>
                    <a:pt x="2273" y="17326"/>
                  </a:lnTo>
                  <a:lnTo>
                    <a:pt x="2462" y="17686"/>
                  </a:lnTo>
                  <a:lnTo>
                    <a:pt x="2690" y="18064"/>
                  </a:lnTo>
                  <a:lnTo>
                    <a:pt x="2917" y="18424"/>
                  </a:lnTo>
                  <a:lnTo>
                    <a:pt x="3428" y="19163"/>
                  </a:lnTo>
                  <a:lnTo>
                    <a:pt x="3939" y="19939"/>
                  </a:lnTo>
                  <a:lnTo>
                    <a:pt x="4110" y="20204"/>
                  </a:lnTo>
                  <a:lnTo>
                    <a:pt x="4242" y="20469"/>
                  </a:lnTo>
                  <a:lnTo>
                    <a:pt x="4356" y="20734"/>
                  </a:lnTo>
                  <a:lnTo>
                    <a:pt x="4451" y="20999"/>
                  </a:lnTo>
                  <a:lnTo>
                    <a:pt x="4526" y="21264"/>
                  </a:lnTo>
                  <a:lnTo>
                    <a:pt x="4602" y="21529"/>
                  </a:lnTo>
                  <a:lnTo>
                    <a:pt x="4640" y="21795"/>
                  </a:lnTo>
                  <a:lnTo>
                    <a:pt x="4659" y="22079"/>
                  </a:lnTo>
                  <a:lnTo>
                    <a:pt x="4659" y="22344"/>
                  </a:lnTo>
                  <a:lnTo>
                    <a:pt x="4640" y="22628"/>
                  </a:lnTo>
                  <a:lnTo>
                    <a:pt x="4621" y="22912"/>
                  </a:lnTo>
                  <a:lnTo>
                    <a:pt x="4564" y="23177"/>
                  </a:lnTo>
                  <a:lnTo>
                    <a:pt x="4507" y="23461"/>
                  </a:lnTo>
                  <a:lnTo>
                    <a:pt x="4432" y="23745"/>
                  </a:lnTo>
                  <a:lnTo>
                    <a:pt x="4337" y="24029"/>
                  </a:lnTo>
                  <a:lnTo>
                    <a:pt x="4223" y="24313"/>
                  </a:lnTo>
                  <a:lnTo>
                    <a:pt x="4110" y="24578"/>
                  </a:lnTo>
                  <a:lnTo>
                    <a:pt x="3958" y="24881"/>
                  </a:lnTo>
                  <a:lnTo>
                    <a:pt x="3769" y="25203"/>
                  </a:lnTo>
                  <a:lnTo>
                    <a:pt x="3580" y="25525"/>
                  </a:lnTo>
                  <a:lnTo>
                    <a:pt x="3352" y="25847"/>
                  </a:lnTo>
                  <a:lnTo>
                    <a:pt x="3125" y="26168"/>
                  </a:lnTo>
                  <a:lnTo>
                    <a:pt x="2879" y="26490"/>
                  </a:lnTo>
                  <a:lnTo>
                    <a:pt x="2595" y="26812"/>
                  </a:lnTo>
                  <a:lnTo>
                    <a:pt x="2330" y="27115"/>
                  </a:lnTo>
                  <a:lnTo>
                    <a:pt x="2027" y="27399"/>
                  </a:lnTo>
                  <a:lnTo>
                    <a:pt x="1743" y="27664"/>
                  </a:lnTo>
                  <a:lnTo>
                    <a:pt x="1440" y="27892"/>
                  </a:lnTo>
                  <a:lnTo>
                    <a:pt x="1118" y="28100"/>
                  </a:lnTo>
                  <a:lnTo>
                    <a:pt x="815" y="28270"/>
                  </a:lnTo>
                  <a:lnTo>
                    <a:pt x="512" y="28403"/>
                  </a:lnTo>
                  <a:lnTo>
                    <a:pt x="209" y="28497"/>
                  </a:lnTo>
                  <a:lnTo>
                    <a:pt x="77" y="28535"/>
                  </a:lnTo>
                  <a:lnTo>
                    <a:pt x="1" y="28611"/>
                  </a:lnTo>
                  <a:lnTo>
                    <a:pt x="1" y="28630"/>
                  </a:lnTo>
                  <a:lnTo>
                    <a:pt x="1" y="28649"/>
                  </a:lnTo>
                  <a:lnTo>
                    <a:pt x="58" y="28668"/>
                  </a:lnTo>
                  <a:lnTo>
                    <a:pt x="134" y="28649"/>
                  </a:lnTo>
                  <a:lnTo>
                    <a:pt x="512" y="28554"/>
                  </a:lnTo>
                  <a:lnTo>
                    <a:pt x="872" y="28403"/>
                  </a:lnTo>
                  <a:lnTo>
                    <a:pt x="1232" y="28232"/>
                  </a:lnTo>
                  <a:lnTo>
                    <a:pt x="1573" y="28024"/>
                  </a:lnTo>
                  <a:lnTo>
                    <a:pt x="1894" y="27797"/>
                  </a:lnTo>
                  <a:lnTo>
                    <a:pt x="2216" y="27532"/>
                  </a:lnTo>
                  <a:lnTo>
                    <a:pt x="2519" y="27248"/>
                  </a:lnTo>
                  <a:lnTo>
                    <a:pt x="2822" y="26945"/>
                  </a:lnTo>
                  <a:lnTo>
                    <a:pt x="3087" y="26623"/>
                  </a:lnTo>
                  <a:lnTo>
                    <a:pt x="3352" y="26301"/>
                  </a:lnTo>
                  <a:lnTo>
                    <a:pt x="3599" y="25960"/>
                  </a:lnTo>
                  <a:lnTo>
                    <a:pt x="3845" y="25619"/>
                  </a:lnTo>
                  <a:lnTo>
                    <a:pt x="4053" y="25260"/>
                  </a:lnTo>
                  <a:lnTo>
                    <a:pt x="4261" y="24919"/>
                  </a:lnTo>
                  <a:lnTo>
                    <a:pt x="4451" y="24578"/>
                  </a:lnTo>
                  <a:lnTo>
                    <a:pt x="4621" y="24237"/>
                  </a:lnTo>
                  <a:lnTo>
                    <a:pt x="4735" y="23991"/>
                  </a:lnTo>
                  <a:lnTo>
                    <a:pt x="4829" y="23726"/>
                  </a:lnTo>
                  <a:lnTo>
                    <a:pt x="4905" y="23480"/>
                  </a:lnTo>
                  <a:lnTo>
                    <a:pt x="4962" y="23215"/>
                  </a:lnTo>
                  <a:lnTo>
                    <a:pt x="5019" y="22969"/>
                  </a:lnTo>
                  <a:lnTo>
                    <a:pt x="5057" y="22703"/>
                  </a:lnTo>
                  <a:lnTo>
                    <a:pt x="5075" y="22438"/>
                  </a:lnTo>
                  <a:lnTo>
                    <a:pt x="5075" y="22173"/>
                  </a:lnTo>
                  <a:lnTo>
                    <a:pt x="5057" y="21927"/>
                  </a:lnTo>
                  <a:lnTo>
                    <a:pt x="5019" y="21662"/>
                  </a:lnTo>
                  <a:lnTo>
                    <a:pt x="4981" y="21397"/>
                  </a:lnTo>
                  <a:lnTo>
                    <a:pt x="4924" y="21151"/>
                  </a:lnTo>
                  <a:lnTo>
                    <a:pt x="4848" y="20886"/>
                  </a:lnTo>
                  <a:lnTo>
                    <a:pt x="4754" y="20640"/>
                  </a:lnTo>
                  <a:lnTo>
                    <a:pt x="4640" y="20393"/>
                  </a:lnTo>
                  <a:lnTo>
                    <a:pt x="4526" y="20147"/>
                  </a:lnTo>
                  <a:lnTo>
                    <a:pt x="4261" y="19693"/>
                  </a:lnTo>
                  <a:lnTo>
                    <a:pt x="3977" y="19276"/>
                  </a:lnTo>
                  <a:lnTo>
                    <a:pt x="3390" y="18462"/>
                  </a:lnTo>
                  <a:lnTo>
                    <a:pt x="3087" y="18045"/>
                  </a:lnTo>
                  <a:lnTo>
                    <a:pt x="2803" y="17629"/>
                  </a:lnTo>
                  <a:lnTo>
                    <a:pt x="2538" y="17193"/>
                  </a:lnTo>
                  <a:lnTo>
                    <a:pt x="2425" y="16966"/>
                  </a:lnTo>
                  <a:lnTo>
                    <a:pt x="2311" y="16720"/>
                  </a:lnTo>
                  <a:lnTo>
                    <a:pt x="2216" y="16436"/>
                  </a:lnTo>
                  <a:lnTo>
                    <a:pt x="2141" y="16133"/>
                  </a:lnTo>
                  <a:lnTo>
                    <a:pt x="2084" y="15849"/>
                  </a:lnTo>
                  <a:lnTo>
                    <a:pt x="2065" y="15546"/>
                  </a:lnTo>
                  <a:lnTo>
                    <a:pt x="2065" y="15243"/>
                  </a:lnTo>
                  <a:lnTo>
                    <a:pt x="2103" y="14959"/>
                  </a:lnTo>
                  <a:lnTo>
                    <a:pt x="2141" y="14656"/>
                  </a:lnTo>
                  <a:lnTo>
                    <a:pt x="2216" y="14353"/>
                  </a:lnTo>
                  <a:lnTo>
                    <a:pt x="2311" y="14050"/>
                  </a:lnTo>
                  <a:lnTo>
                    <a:pt x="2425" y="13747"/>
                  </a:lnTo>
                  <a:lnTo>
                    <a:pt x="2538" y="13444"/>
                  </a:lnTo>
                  <a:lnTo>
                    <a:pt x="2690" y="13141"/>
                  </a:lnTo>
                  <a:lnTo>
                    <a:pt x="2841" y="12838"/>
                  </a:lnTo>
                  <a:lnTo>
                    <a:pt x="3012" y="12536"/>
                  </a:lnTo>
                  <a:lnTo>
                    <a:pt x="3390" y="11949"/>
                  </a:lnTo>
                  <a:lnTo>
                    <a:pt x="3807" y="11362"/>
                  </a:lnTo>
                  <a:lnTo>
                    <a:pt x="4223" y="10812"/>
                  </a:lnTo>
                  <a:lnTo>
                    <a:pt x="4678" y="10263"/>
                  </a:lnTo>
                  <a:lnTo>
                    <a:pt x="5132" y="9733"/>
                  </a:lnTo>
                  <a:lnTo>
                    <a:pt x="6003" y="8768"/>
                  </a:lnTo>
                  <a:lnTo>
                    <a:pt x="6761" y="7934"/>
                  </a:lnTo>
                  <a:lnTo>
                    <a:pt x="7707" y="6874"/>
                  </a:lnTo>
                  <a:lnTo>
                    <a:pt x="8673" y="5833"/>
                  </a:lnTo>
                  <a:lnTo>
                    <a:pt x="9677" y="4810"/>
                  </a:lnTo>
                  <a:lnTo>
                    <a:pt x="10699" y="3807"/>
                  </a:lnTo>
                  <a:lnTo>
                    <a:pt x="11740" y="2841"/>
                  </a:lnTo>
                  <a:lnTo>
                    <a:pt x="12801" y="1894"/>
                  </a:lnTo>
                  <a:lnTo>
                    <a:pt x="13899" y="985"/>
                  </a:lnTo>
                  <a:lnTo>
                    <a:pt x="15016" y="76"/>
                  </a:lnTo>
                  <a:lnTo>
                    <a:pt x="15035" y="39"/>
                  </a:lnTo>
                  <a:lnTo>
                    <a:pt x="15035" y="20"/>
                  </a:lnTo>
                  <a:lnTo>
                    <a:pt x="14997" y="1"/>
                  </a:lnTo>
                  <a:close/>
                </a:path>
              </a:pathLst>
            </a:custGeom>
            <a:solidFill>
              <a:srgbClr val="363636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2398400" y="2399500"/>
              <a:ext cx="142975" cy="369725"/>
            </a:xfrm>
            <a:custGeom>
              <a:avLst/>
              <a:gdLst/>
              <a:ahLst/>
              <a:cxnLst/>
              <a:rect l="l" t="t" r="r" b="b"/>
              <a:pathLst>
                <a:path w="5719" h="14789" extrusionOk="0">
                  <a:moveTo>
                    <a:pt x="3162" y="1"/>
                  </a:moveTo>
                  <a:lnTo>
                    <a:pt x="3087" y="20"/>
                  </a:lnTo>
                  <a:lnTo>
                    <a:pt x="3030" y="39"/>
                  </a:lnTo>
                  <a:lnTo>
                    <a:pt x="2954" y="76"/>
                  </a:lnTo>
                  <a:lnTo>
                    <a:pt x="2916" y="114"/>
                  </a:lnTo>
                  <a:lnTo>
                    <a:pt x="2897" y="152"/>
                  </a:lnTo>
                  <a:lnTo>
                    <a:pt x="2916" y="190"/>
                  </a:lnTo>
                  <a:lnTo>
                    <a:pt x="3181" y="417"/>
                  </a:lnTo>
                  <a:lnTo>
                    <a:pt x="3428" y="682"/>
                  </a:lnTo>
                  <a:lnTo>
                    <a:pt x="3655" y="929"/>
                  </a:lnTo>
                  <a:lnTo>
                    <a:pt x="3863" y="1194"/>
                  </a:lnTo>
                  <a:lnTo>
                    <a:pt x="4071" y="1478"/>
                  </a:lnTo>
                  <a:lnTo>
                    <a:pt x="4261" y="1762"/>
                  </a:lnTo>
                  <a:lnTo>
                    <a:pt x="4431" y="2046"/>
                  </a:lnTo>
                  <a:lnTo>
                    <a:pt x="4601" y="2349"/>
                  </a:lnTo>
                  <a:lnTo>
                    <a:pt x="4734" y="2652"/>
                  </a:lnTo>
                  <a:lnTo>
                    <a:pt x="4867" y="2955"/>
                  </a:lnTo>
                  <a:lnTo>
                    <a:pt x="4980" y="3257"/>
                  </a:lnTo>
                  <a:lnTo>
                    <a:pt x="5075" y="3579"/>
                  </a:lnTo>
                  <a:lnTo>
                    <a:pt x="5170" y="3901"/>
                  </a:lnTo>
                  <a:lnTo>
                    <a:pt x="5226" y="4204"/>
                  </a:lnTo>
                  <a:lnTo>
                    <a:pt x="5264" y="4526"/>
                  </a:lnTo>
                  <a:lnTo>
                    <a:pt x="5302" y="4848"/>
                  </a:lnTo>
                  <a:lnTo>
                    <a:pt x="5302" y="5170"/>
                  </a:lnTo>
                  <a:lnTo>
                    <a:pt x="5302" y="5492"/>
                  </a:lnTo>
                  <a:lnTo>
                    <a:pt x="5283" y="5814"/>
                  </a:lnTo>
                  <a:lnTo>
                    <a:pt x="5226" y="6117"/>
                  </a:lnTo>
                  <a:lnTo>
                    <a:pt x="5170" y="6438"/>
                  </a:lnTo>
                  <a:lnTo>
                    <a:pt x="5075" y="6741"/>
                  </a:lnTo>
                  <a:lnTo>
                    <a:pt x="4980" y="7044"/>
                  </a:lnTo>
                  <a:lnTo>
                    <a:pt x="4848" y="7347"/>
                  </a:lnTo>
                  <a:lnTo>
                    <a:pt x="4715" y="7631"/>
                  </a:lnTo>
                  <a:lnTo>
                    <a:pt x="4545" y="7915"/>
                  </a:lnTo>
                  <a:lnTo>
                    <a:pt x="4355" y="8199"/>
                  </a:lnTo>
                  <a:lnTo>
                    <a:pt x="4147" y="8465"/>
                  </a:lnTo>
                  <a:lnTo>
                    <a:pt x="3920" y="8730"/>
                  </a:lnTo>
                  <a:lnTo>
                    <a:pt x="3674" y="8976"/>
                  </a:lnTo>
                  <a:lnTo>
                    <a:pt x="3390" y="9222"/>
                  </a:lnTo>
                  <a:lnTo>
                    <a:pt x="3087" y="9449"/>
                  </a:lnTo>
                  <a:lnTo>
                    <a:pt x="2992" y="9487"/>
                  </a:lnTo>
                  <a:lnTo>
                    <a:pt x="2878" y="9544"/>
                  </a:lnTo>
                  <a:lnTo>
                    <a:pt x="2575" y="9676"/>
                  </a:lnTo>
                  <a:lnTo>
                    <a:pt x="2197" y="9809"/>
                  </a:lnTo>
                  <a:lnTo>
                    <a:pt x="1799" y="9960"/>
                  </a:lnTo>
                  <a:lnTo>
                    <a:pt x="1420" y="10112"/>
                  </a:lnTo>
                  <a:lnTo>
                    <a:pt x="1250" y="10206"/>
                  </a:lnTo>
                  <a:lnTo>
                    <a:pt x="1099" y="10301"/>
                  </a:lnTo>
                  <a:lnTo>
                    <a:pt x="947" y="10415"/>
                  </a:lnTo>
                  <a:lnTo>
                    <a:pt x="852" y="10509"/>
                  </a:lnTo>
                  <a:lnTo>
                    <a:pt x="777" y="10623"/>
                  </a:lnTo>
                  <a:lnTo>
                    <a:pt x="739" y="10756"/>
                  </a:lnTo>
                  <a:lnTo>
                    <a:pt x="720" y="10888"/>
                  </a:lnTo>
                  <a:lnTo>
                    <a:pt x="739" y="11021"/>
                  </a:lnTo>
                  <a:lnTo>
                    <a:pt x="739" y="11153"/>
                  </a:lnTo>
                  <a:lnTo>
                    <a:pt x="777" y="11267"/>
                  </a:lnTo>
                  <a:lnTo>
                    <a:pt x="871" y="11494"/>
                  </a:lnTo>
                  <a:lnTo>
                    <a:pt x="1004" y="11740"/>
                  </a:lnTo>
                  <a:lnTo>
                    <a:pt x="1136" y="11911"/>
                  </a:lnTo>
                  <a:lnTo>
                    <a:pt x="1269" y="12081"/>
                  </a:lnTo>
                  <a:lnTo>
                    <a:pt x="1534" y="12422"/>
                  </a:lnTo>
                  <a:lnTo>
                    <a:pt x="1629" y="12573"/>
                  </a:lnTo>
                  <a:lnTo>
                    <a:pt x="1704" y="12744"/>
                  </a:lnTo>
                  <a:lnTo>
                    <a:pt x="1761" y="12933"/>
                  </a:lnTo>
                  <a:lnTo>
                    <a:pt x="1799" y="13141"/>
                  </a:lnTo>
                  <a:lnTo>
                    <a:pt x="1818" y="13350"/>
                  </a:lnTo>
                  <a:lnTo>
                    <a:pt x="1818" y="13558"/>
                  </a:lnTo>
                  <a:lnTo>
                    <a:pt x="1780" y="13766"/>
                  </a:lnTo>
                  <a:lnTo>
                    <a:pt x="1742" y="13956"/>
                  </a:lnTo>
                  <a:lnTo>
                    <a:pt x="1667" y="14126"/>
                  </a:lnTo>
                  <a:lnTo>
                    <a:pt x="1553" y="14277"/>
                  </a:lnTo>
                  <a:lnTo>
                    <a:pt x="1420" y="14410"/>
                  </a:lnTo>
                  <a:lnTo>
                    <a:pt x="1269" y="14505"/>
                  </a:lnTo>
                  <a:lnTo>
                    <a:pt x="1174" y="14543"/>
                  </a:lnTo>
                  <a:lnTo>
                    <a:pt x="1080" y="14580"/>
                  </a:lnTo>
                  <a:lnTo>
                    <a:pt x="985" y="14599"/>
                  </a:lnTo>
                  <a:lnTo>
                    <a:pt x="758" y="14599"/>
                  </a:lnTo>
                  <a:lnTo>
                    <a:pt x="625" y="14561"/>
                  </a:lnTo>
                  <a:lnTo>
                    <a:pt x="341" y="14486"/>
                  </a:lnTo>
                  <a:lnTo>
                    <a:pt x="284" y="14486"/>
                  </a:lnTo>
                  <a:lnTo>
                    <a:pt x="228" y="14505"/>
                  </a:lnTo>
                  <a:lnTo>
                    <a:pt x="95" y="14543"/>
                  </a:lnTo>
                  <a:lnTo>
                    <a:pt x="38" y="14580"/>
                  </a:lnTo>
                  <a:lnTo>
                    <a:pt x="0" y="14618"/>
                  </a:lnTo>
                  <a:lnTo>
                    <a:pt x="0" y="14656"/>
                  </a:lnTo>
                  <a:lnTo>
                    <a:pt x="38" y="14675"/>
                  </a:lnTo>
                  <a:lnTo>
                    <a:pt x="228" y="14751"/>
                  </a:lnTo>
                  <a:lnTo>
                    <a:pt x="436" y="14789"/>
                  </a:lnTo>
                  <a:lnTo>
                    <a:pt x="796" y="14789"/>
                  </a:lnTo>
                  <a:lnTo>
                    <a:pt x="985" y="14770"/>
                  </a:lnTo>
                  <a:lnTo>
                    <a:pt x="1155" y="14713"/>
                  </a:lnTo>
                  <a:lnTo>
                    <a:pt x="1307" y="14656"/>
                  </a:lnTo>
                  <a:lnTo>
                    <a:pt x="1458" y="14561"/>
                  </a:lnTo>
                  <a:lnTo>
                    <a:pt x="1610" y="14467"/>
                  </a:lnTo>
                  <a:lnTo>
                    <a:pt x="1742" y="14353"/>
                  </a:lnTo>
                  <a:lnTo>
                    <a:pt x="1875" y="14221"/>
                  </a:lnTo>
                  <a:lnTo>
                    <a:pt x="1970" y="14069"/>
                  </a:lnTo>
                  <a:lnTo>
                    <a:pt x="2083" y="13899"/>
                  </a:lnTo>
                  <a:lnTo>
                    <a:pt x="2159" y="13728"/>
                  </a:lnTo>
                  <a:lnTo>
                    <a:pt x="2235" y="13539"/>
                  </a:lnTo>
                  <a:lnTo>
                    <a:pt x="2291" y="13331"/>
                  </a:lnTo>
                  <a:lnTo>
                    <a:pt x="2291" y="13236"/>
                  </a:lnTo>
                  <a:lnTo>
                    <a:pt x="2291" y="13122"/>
                  </a:lnTo>
                  <a:lnTo>
                    <a:pt x="2291" y="13028"/>
                  </a:lnTo>
                  <a:lnTo>
                    <a:pt x="2254" y="12914"/>
                  </a:lnTo>
                  <a:lnTo>
                    <a:pt x="2178" y="12706"/>
                  </a:lnTo>
                  <a:lnTo>
                    <a:pt x="2064" y="12517"/>
                  </a:lnTo>
                  <a:lnTo>
                    <a:pt x="1932" y="12308"/>
                  </a:lnTo>
                  <a:lnTo>
                    <a:pt x="1799" y="12138"/>
                  </a:lnTo>
                  <a:lnTo>
                    <a:pt x="1534" y="11816"/>
                  </a:lnTo>
                  <a:lnTo>
                    <a:pt x="1383" y="11570"/>
                  </a:lnTo>
                  <a:lnTo>
                    <a:pt x="1326" y="11475"/>
                  </a:lnTo>
                  <a:lnTo>
                    <a:pt x="1288" y="11362"/>
                  </a:lnTo>
                  <a:lnTo>
                    <a:pt x="1269" y="11267"/>
                  </a:lnTo>
                  <a:lnTo>
                    <a:pt x="1250" y="11172"/>
                  </a:lnTo>
                  <a:lnTo>
                    <a:pt x="1250" y="11077"/>
                  </a:lnTo>
                  <a:lnTo>
                    <a:pt x="1269" y="10983"/>
                  </a:lnTo>
                  <a:lnTo>
                    <a:pt x="1288" y="10907"/>
                  </a:lnTo>
                  <a:lnTo>
                    <a:pt x="1326" y="10812"/>
                  </a:lnTo>
                  <a:lnTo>
                    <a:pt x="1420" y="10661"/>
                  </a:lnTo>
                  <a:lnTo>
                    <a:pt x="1553" y="10528"/>
                  </a:lnTo>
                  <a:lnTo>
                    <a:pt x="1723" y="10396"/>
                  </a:lnTo>
                  <a:lnTo>
                    <a:pt x="1913" y="10282"/>
                  </a:lnTo>
                  <a:lnTo>
                    <a:pt x="2102" y="10169"/>
                  </a:lnTo>
                  <a:lnTo>
                    <a:pt x="2538" y="9960"/>
                  </a:lnTo>
                  <a:lnTo>
                    <a:pt x="2954" y="9752"/>
                  </a:lnTo>
                  <a:lnTo>
                    <a:pt x="3333" y="9563"/>
                  </a:lnTo>
                  <a:lnTo>
                    <a:pt x="3655" y="9354"/>
                  </a:lnTo>
                  <a:lnTo>
                    <a:pt x="3958" y="9127"/>
                  </a:lnTo>
                  <a:lnTo>
                    <a:pt x="4242" y="8881"/>
                  </a:lnTo>
                  <a:lnTo>
                    <a:pt x="4488" y="8616"/>
                  </a:lnTo>
                  <a:lnTo>
                    <a:pt x="4715" y="8351"/>
                  </a:lnTo>
                  <a:lnTo>
                    <a:pt x="4904" y="8086"/>
                  </a:lnTo>
                  <a:lnTo>
                    <a:pt x="5094" y="7783"/>
                  </a:lnTo>
                  <a:lnTo>
                    <a:pt x="5245" y="7499"/>
                  </a:lnTo>
                  <a:lnTo>
                    <a:pt x="5378" y="7196"/>
                  </a:lnTo>
                  <a:lnTo>
                    <a:pt x="5491" y="6874"/>
                  </a:lnTo>
                  <a:lnTo>
                    <a:pt x="5567" y="6552"/>
                  </a:lnTo>
                  <a:lnTo>
                    <a:pt x="5643" y="6230"/>
                  </a:lnTo>
                  <a:lnTo>
                    <a:pt x="5681" y="5908"/>
                  </a:lnTo>
                  <a:lnTo>
                    <a:pt x="5719" y="5568"/>
                  </a:lnTo>
                  <a:lnTo>
                    <a:pt x="5719" y="5227"/>
                  </a:lnTo>
                  <a:lnTo>
                    <a:pt x="5700" y="4886"/>
                  </a:lnTo>
                  <a:lnTo>
                    <a:pt x="5681" y="4545"/>
                  </a:lnTo>
                  <a:lnTo>
                    <a:pt x="5624" y="4223"/>
                  </a:lnTo>
                  <a:lnTo>
                    <a:pt x="5548" y="3882"/>
                  </a:lnTo>
                  <a:lnTo>
                    <a:pt x="5472" y="3541"/>
                  </a:lnTo>
                  <a:lnTo>
                    <a:pt x="5378" y="3201"/>
                  </a:lnTo>
                  <a:lnTo>
                    <a:pt x="5245" y="2879"/>
                  </a:lnTo>
                  <a:lnTo>
                    <a:pt x="5113" y="2557"/>
                  </a:lnTo>
                  <a:lnTo>
                    <a:pt x="4961" y="2235"/>
                  </a:lnTo>
                  <a:lnTo>
                    <a:pt x="4810" y="1932"/>
                  </a:lnTo>
                  <a:lnTo>
                    <a:pt x="4620" y="1629"/>
                  </a:lnTo>
                  <a:lnTo>
                    <a:pt x="4431" y="1345"/>
                  </a:lnTo>
                  <a:lnTo>
                    <a:pt x="4223" y="1061"/>
                  </a:lnTo>
                  <a:lnTo>
                    <a:pt x="4015" y="777"/>
                  </a:lnTo>
                  <a:lnTo>
                    <a:pt x="3787" y="512"/>
                  </a:lnTo>
                  <a:lnTo>
                    <a:pt x="3541" y="266"/>
                  </a:lnTo>
                  <a:lnTo>
                    <a:pt x="3276" y="39"/>
                  </a:lnTo>
                  <a:lnTo>
                    <a:pt x="3238" y="20"/>
                  </a:lnTo>
                  <a:lnTo>
                    <a:pt x="3162" y="1"/>
                  </a:lnTo>
                  <a:close/>
                </a:path>
              </a:pathLst>
            </a:custGeom>
            <a:solidFill>
              <a:srgbClr val="363636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2122900" y="2238075"/>
              <a:ext cx="370675" cy="391500"/>
            </a:xfrm>
            <a:custGeom>
              <a:avLst/>
              <a:gdLst/>
              <a:ahLst/>
              <a:cxnLst/>
              <a:rect l="l" t="t" r="r" b="b"/>
              <a:pathLst>
                <a:path w="14827" h="15660" extrusionOk="0">
                  <a:moveTo>
                    <a:pt x="190" y="1"/>
                  </a:moveTo>
                  <a:lnTo>
                    <a:pt x="114" y="20"/>
                  </a:lnTo>
                  <a:lnTo>
                    <a:pt x="57" y="58"/>
                  </a:lnTo>
                  <a:lnTo>
                    <a:pt x="0" y="96"/>
                  </a:lnTo>
                  <a:lnTo>
                    <a:pt x="0" y="171"/>
                  </a:lnTo>
                  <a:lnTo>
                    <a:pt x="38" y="531"/>
                  </a:lnTo>
                  <a:lnTo>
                    <a:pt x="95" y="891"/>
                  </a:lnTo>
                  <a:lnTo>
                    <a:pt x="171" y="1213"/>
                  </a:lnTo>
                  <a:lnTo>
                    <a:pt x="284" y="1535"/>
                  </a:lnTo>
                  <a:lnTo>
                    <a:pt x="417" y="1838"/>
                  </a:lnTo>
                  <a:lnTo>
                    <a:pt x="568" y="2141"/>
                  </a:lnTo>
                  <a:lnTo>
                    <a:pt x="758" y="2425"/>
                  </a:lnTo>
                  <a:lnTo>
                    <a:pt x="947" y="2690"/>
                  </a:lnTo>
                  <a:lnTo>
                    <a:pt x="1155" y="2936"/>
                  </a:lnTo>
                  <a:lnTo>
                    <a:pt x="1383" y="3182"/>
                  </a:lnTo>
                  <a:lnTo>
                    <a:pt x="1629" y="3409"/>
                  </a:lnTo>
                  <a:lnTo>
                    <a:pt x="1894" y="3636"/>
                  </a:lnTo>
                  <a:lnTo>
                    <a:pt x="2159" y="3845"/>
                  </a:lnTo>
                  <a:lnTo>
                    <a:pt x="2443" y="4053"/>
                  </a:lnTo>
                  <a:lnTo>
                    <a:pt x="2746" y="4242"/>
                  </a:lnTo>
                  <a:lnTo>
                    <a:pt x="3049" y="4413"/>
                  </a:lnTo>
                  <a:lnTo>
                    <a:pt x="3674" y="4754"/>
                  </a:lnTo>
                  <a:lnTo>
                    <a:pt x="4336" y="5057"/>
                  </a:lnTo>
                  <a:lnTo>
                    <a:pt x="5018" y="5341"/>
                  </a:lnTo>
                  <a:lnTo>
                    <a:pt x="5681" y="5587"/>
                  </a:lnTo>
                  <a:lnTo>
                    <a:pt x="6362" y="5814"/>
                  </a:lnTo>
                  <a:lnTo>
                    <a:pt x="7006" y="6022"/>
                  </a:lnTo>
                  <a:lnTo>
                    <a:pt x="8237" y="6420"/>
                  </a:lnTo>
                  <a:lnTo>
                    <a:pt x="8938" y="6628"/>
                  </a:lnTo>
                  <a:lnTo>
                    <a:pt x="9638" y="6874"/>
                  </a:lnTo>
                  <a:lnTo>
                    <a:pt x="10320" y="7120"/>
                  </a:lnTo>
                  <a:lnTo>
                    <a:pt x="11020" y="7404"/>
                  </a:lnTo>
                  <a:lnTo>
                    <a:pt x="11361" y="7575"/>
                  </a:lnTo>
                  <a:lnTo>
                    <a:pt x="11683" y="7726"/>
                  </a:lnTo>
                  <a:lnTo>
                    <a:pt x="12005" y="7916"/>
                  </a:lnTo>
                  <a:lnTo>
                    <a:pt x="12327" y="8105"/>
                  </a:lnTo>
                  <a:lnTo>
                    <a:pt x="12630" y="8294"/>
                  </a:lnTo>
                  <a:lnTo>
                    <a:pt x="12933" y="8522"/>
                  </a:lnTo>
                  <a:lnTo>
                    <a:pt x="13198" y="8749"/>
                  </a:lnTo>
                  <a:lnTo>
                    <a:pt x="13463" y="8995"/>
                  </a:lnTo>
                  <a:lnTo>
                    <a:pt x="13652" y="9184"/>
                  </a:lnTo>
                  <a:lnTo>
                    <a:pt x="13804" y="9374"/>
                  </a:lnTo>
                  <a:lnTo>
                    <a:pt x="13936" y="9582"/>
                  </a:lnTo>
                  <a:lnTo>
                    <a:pt x="14069" y="9790"/>
                  </a:lnTo>
                  <a:lnTo>
                    <a:pt x="14164" y="9980"/>
                  </a:lnTo>
                  <a:lnTo>
                    <a:pt x="14239" y="10207"/>
                  </a:lnTo>
                  <a:lnTo>
                    <a:pt x="14315" y="10415"/>
                  </a:lnTo>
                  <a:lnTo>
                    <a:pt x="14353" y="10623"/>
                  </a:lnTo>
                  <a:lnTo>
                    <a:pt x="14391" y="10851"/>
                  </a:lnTo>
                  <a:lnTo>
                    <a:pt x="14410" y="11059"/>
                  </a:lnTo>
                  <a:lnTo>
                    <a:pt x="14410" y="11286"/>
                  </a:lnTo>
                  <a:lnTo>
                    <a:pt x="14410" y="11513"/>
                  </a:lnTo>
                  <a:lnTo>
                    <a:pt x="14391" y="11740"/>
                  </a:lnTo>
                  <a:lnTo>
                    <a:pt x="14353" y="11949"/>
                  </a:lnTo>
                  <a:lnTo>
                    <a:pt x="14296" y="12176"/>
                  </a:lnTo>
                  <a:lnTo>
                    <a:pt x="14239" y="12403"/>
                  </a:lnTo>
                  <a:lnTo>
                    <a:pt x="14088" y="12839"/>
                  </a:lnTo>
                  <a:lnTo>
                    <a:pt x="13898" y="13255"/>
                  </a:lnTo>
                  <a:lnTo>
                    <a:pt x="13652" y="13672"/>
                  </a:lnTo>
                  <a:lnTo>
                    <a:pt x="13406" y="14069"/>
                  </a:lnTo>
                  <a:lnTo>
                    <a:pt x="13122" y="14448"/>
                  </a:lnTo>
                  <a:lnTo>
                    <a:pt x="12800" y="14808"/>
                  </a:lnTo>
                  <a:lnTo>
                    <a:pt x="12478" y="15130"/>
                  </a:lnTo>
                  <a:lnTo>
                    <a:pt x="12138" y="15433"/>
                  </a:lnTo>
                  <a:lnTo>
                    <a:pt x="12100" y="15490"/>
                  </a:lnTo>
                  <a:lnTo>
                    <a:pt x="12081" y="15546"/>
                  </a:lnTo>
                  <a:lnTo>
                    <a:pt x="12100" y="15584"/>
                  </a:lnTo>
                  <a:lnTo>
                    <a:pt x="12138" y="15622"/>
                  </a:lnTo>
                  <a:lnTo>
                    <a:pt x="12194" y="15660"/>
                  </a:lnTo>
                  <a:lnTo>
                    <a:pt x="12270" y="15660"/>
                  </a:lnTo>
                  <a:lnTo>
                    <a:pt x="12346" y="15641"/>
                  </a:lnTo>
                  <a:lnTo>
                    <a:pt x="12403" y="15603"/>
                  </a:lnTo>
                  <a:lnTo>
                    <a:pt x="12668" y="15395"/>
                  </a:lnTo>
                  <a:lnTo>
                    <a:pt x="12914" y="15168"/>
                  </a:lnTo>
                  <a:lnTo>
                    <a:pt x="13160" y="14922"/>
                  </a:lnTo>
                  <a:lnTo>
                    <a:pt x="13387" y="14675"/>
                  </a:lnTo>
                  <a:lnTo>
                    <a:pt x="13595" y="14410"/>
                  </a:lnTo>
                  <a:lnTo>
                    <a:pt x="13804" y="14126"/>
                  </a:lnTo>
                  <a:lnTo>
                    <a:pt x="13993" y="13842"/>
                  </a:lnTo>
                  <a:lnTo>
                    <a:pt x="14164" y="13539"/>
                  </a:lnTo>
                  <a:lnTo>
                    <a:pt x="14315" y="13236"/>
                  </a:lnTo>
                  <a:lnTo>
                    <a:pt x="14448" y="12933"/>
                  </a:lnTo>
                  <a:lnTo>
                    <a:pt x="14561" y="12611"/>
                  </a:lnTo>
                  <a:lnTo>
                    <a:pt x="14675" y="12290"/>
                  </a:lnTo>
                  <a:lnTo>
                    <a:pt x="14750" y="11949"/>
                  </a:lnTo>
                  <a:lnTo>
                    <a:pt x="14788" y="11627"/>
                  </a:lnTo>
                  <a:lnTo>
                    <a:pt x="14826" y="11286"/>
                  </a:lnTo>
                  <a:lnTo>
                    <a:pt x="14826" y="10945"/>
                  </a:lnTo>
                  <a:lnTo>
                    <a:pt x="14807" y="10661"/>
                  </a:lnTo>
                  <a:lnTo>
                    <a:pt x="14750" y="10396"/>
                  </a:lnTo>
                  <a:lnTo>
                    <a:pt x="14675" y="10131"/>
                  </a:lnTo>
                  <a:lnTo>
                    <a:pt x="14580" y="9885"/>
                  </a:lnTo>
                  <a:lnTo>
                    <a:pt x="14448" y="9639"/>
                  </a:lnTo>
                  <a:lnTo>
                    <a:pt x="14296" y="9393"/>
                  </a:lnTo>
                  <a:lnTo>
                    <a:pt x="14126" y="9165"/>
                  </a:lnTo>
                  <a:lnTo>
                    <a:pt x="13955" y="8957"/>
                  </a:lnTo>
                  <a:lnTo>
                    <a:pt x="13766" y="8749"/>
                  </a:lnTo>
                  <a:lnTo>
                    <a:pt x="13558" y="8541"/>
                  </a:lnTo>
                  <a:lnTo>
                    <a:pt x="13330" y="8370"/>
                  </a:lnTo>
                  <a:lnTo>
                    <a:pt x="13103" y="8200"/>
                  </a:lnTo>
                  <a:lnTo>
                    <a:pt x="12876" y="8029"/>
                  </a:lnTo>
                  <a:lnTo>
                    <a:pt x="12649" y="7878"/>
                  </a:lnTo>
                  <a:lnTo>
                    <a:pt x="12194" y="7613"/>
                  </a:lnTo>
                  <a:lnTo>
                    <a:pt x="11835" y="7442"/>
                  </a:lnTo>
                  <a:lnTo>
                    <a:pt x="11475" y="7291"/>
                  </a:lnTo>
                  <a:lnTo>
                    <a:pt x="11096" y="7139"/>
                  </a:lnTo>
                  <a:lnTo>
                    <a:pt x="10680" y="6988"/>
                  </a:lnTo>
                  <a:lnTo>
                    <a:pt x="9809" y="6685"/>
                  </a:lnTo>
                  <a:lnTo>
                    <a:pt x="8900" y="6401"/>
                  </a:lnTo>
                  <a:lnTo>
                    <a:pt x="7953" y="6098"/>
                  </a:lnTo>
                  <a:lnTo>
                    <a:pt x="6987" y="5795"/>
                  </a:lnTo>
                  <a:lnTo>
                    <a:pt x="6022" y="5473"/>
                  </a:lnTo>
                  <a:lnTo>
                    <a:pt x="5075" y="5113"/>
                  </a:lnTo>
                  <a:lnTo>
                    <a:pt x="4620" y="4924"/>
                  </a:lnTo>
                  <a:lnTo>
                    <a:pt x="4166" y="4716"/>
                  </a:lnTo>
                  <a:lnTo>
                    <a:pt x="3731" y="4507"/>
                  </a:lnTo>
                  <a:lnTo>
                    <a:pt x="3314" y="4280"/>
                  </a:lnTo>
                  <a:lnTo>
                    <a:pt x="2916" y="4034"/>
                  </a:lnTo>
                  <a:lnTo>
                    <a:pt x="2557" y="3769"/>
                  </a:lnTo>
                  <a:lnTo>
                    <a:pt x="2197" y="3504"/>
                  </a:lnTo>
                  <a:lnTo>
                    <a:pt x="1856" y="3201"/>
                  </a:lnTo>
                  <a:lnTo>
                    <a:pt x="1553" y="2898"/>
                  </a:lnTo>
                  <a:lnTo>
                    <a:pt x="1288" y="2576"/>
                  </a:lnTo>
                  <a:lnTo>
                    <a:pt x="1042" y="2216"/>
                  </a:lnTo>
                  <a:lnTo>
                    <a:pt x="834" y="1857"/>
                  </a:lnTo>
                  <a:lnTo>
                    <a:pt x="663" y="1459"/>
                  </a:lnTo>
                  <a:lnTo>
                    <a:pt x="531" y="1042"/>
                  </a:lnTo>
                  <a:lnTo>
                    <a:pt x="474" y="834"/>
                  </a:lnTo>
                  <a:lnTo>
                    <a:pt x="436" y="607"/>
                  </a:lnTo>
                  <a:lnTo>
                    <a:pt x="417" y="380"/>
                  </a:lnTo>
                  <a:lnTo>
                    <a:pt x="398" y="134"/>
                  </a:lnTo>
                  <a:lnTo>
                    <a:pt x="379" y="77"/>
                  </a:lnTo>
                  <a:lnTo>
                    <a:pt x="322" y="20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363636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29"/>
          <p:cNvSpPr/>
          <p:nvPr/>
        </p:nvSpPr>
        <p:spPr>
          <a:xfrm>
            <a:off x="2359125" y="4599436"/>
            <a:ext cx="1331301" cy="548686"/>
          </a:xfrm>
          <a:custGeom>
            <a:avLst/>
            <a:gdLst/>
            <a:ahLst/>
            <a:cxnLst/>
            <a:rect l="l" t="t" r="r" b="b"/>
            <a:pathLst>
              <a:path w="68668" h="28301" extrusionOk="0">
                <a:moveTo>
                  <a:pt x="51978" y="1"/>
                </a:moveTo>
                <a:lnTo>
                  <a:pt x="51396" y="19"/>
                </a:lnTo>
                <a:lnTo>
                  <a:pt x="50813" y="73"/>
                </a:lnTo>
                <a:lnTo>
                  <a:pt x="50213" y="128"/>
                </a:lnTo>
                <a:lnTo>
                  <a:pt x="49630" y="219"/>
                </a:lnTo>
                <a:lnTo>
                  <a:pt x="49048" y="328"/>
                </a:lnTo>
                <a:lnTo>
                  <a:pt x="48466" y="456"/>
                </a:lnTo>
                <a:lnTo>
                  <a:pt x="47883" y="601"/>
                </a:lnTo>
                <a:lnTo>
                  <a:pt x="47319" y="765"/>
                </a:lnTo>
                <a:lnTo>
                  <a:pt x="46773" y="947"/>
                </a:lnTo>
                <a:lnTo>
                  <a:pt x="46227" y="1129"/>
                </a:lnTo>
                <a:lnTo>
                  <a:pt x="45699" y="1329"/>
                </a:lnTo>
                <a:lnTo>
                  <a:pt x="45190" y="1548"/>
                </a:lnTo>
                <a:lnTo>
                  <a:pt x="44698" y="1766"/>
                </a:lnTo>
                <a:lnTo>
                  <a:pt x="44225" y="2003"/>
                </a:lnTo>
                <a:lnTo>
                  <a:pt x="43770" y="2257"/>
                </a:lnTo>
                <a:lnTo>
                  <a:pt x="43352" y="2494"/>
                </a:lnTo>
                <a:lnTo>
                  <a:pt x="42915" y="2803"/>
                </a:lnTo>
                <a:lnTo>
                  <a:pt x="42496" y="3113"/>
                </a:lnTo>
                <a:lnTo>
                  <a:pt x="42078" y="3440"/>
                </a:lnTo>
                <a:lnTo>
                  <a:pt x="41677" y="3786"/>
                </a:lnTo>
                <a:lnTo>
                  <a:pt x="41277" y="4132"/>
                </a:lnTo>
                <a:lnTo>
                  <a:pt x="40876" y="4496"/>
                </a:lnTo>
                <a:lnTo>
                  <a:pt x="40112" y="5260"/>
                </a:lnTo>
                <a:lnTo>
                  <a:pt x="39329" y="6025"/>
                </a:lnTo>
                <a:lnTo>
                  <a:pt x="38565" y="6825"/>
                </a:lnTo>
                <a:lnTo>
                  <a:pt x="37801" y="7608"/>
                </a:lnTo>
                <a:lnTo>
                  <a:pt x="37036" y="8391"/>
                </a:lnTo>
                <a:lnTo>
                  <a:pt x="36236" y="9137"/>
                </a:lnTo>
                <a:lnTo>
                  <a:pt x="35835" y="9501"/>
                </a:lnTo>
                <a:lnTo>
                  <a:pt x="35417" y="9847"/>
                </a:lnTo>
                <a:lnTo>
                  <a:pt x="34998" y="10192"/>
                </a:lnTo>
                <a:lnTo>
                  <a:pt x="34579" y="10520"/>
                </a:lnTo>
                <a:lnTo>
                  <a:pt x="34143" y="10829"/>
                </a:lnTo>
                <a:lnTo>
                  <a:pt x="33706" y="11121"/>
                </a:lnTo>
                <a:lnTo>
                  <a:pt x="33251" y="11394"/>
                </a:lnTo>
                <a:lnTo>
                  <a:pt x="32778" y="11648"/>
                </a:lnTo>
                <a:lnTo>
                  <a:pt x="32304" y="11885"/>
                </a:lnTo>
                <a:lnTo>
                  <a:pt x="31813" y="12103"/>
                </a:lnTo>
                <a:lnTo>
                  <a:pt x="31303" y="12285"/>
                </a:lnTo>
                <a:lnTo>
                  <a:pt x="30794" y="12449"/>
                </a:lnTo>
                <a:lnTo>
                  <a:pt x="30248" y="12577"/>
                </a:lnTo>
                <a:lnTo>
                  <a:pt x="29702" y="12686"/>
                </a:lnTo>
                <a:lnTo>
                  <a:pt x="29138" y="12759"/>
                </a:lnTo>
                <a:lnTo>
                  <a:pt x="28574" y="12795"/>
                </a:lnTo>
                <a:lnTo>
                  <a:pt x="28028" y="12795"/>
                </a:lnTo>
                <a:lnTo>
                  <a:pt x="27482" y="12777"/>
                </a:lnTo>
                <a:lnTo>
                  <a:pt x="26954" y="12722"/>
                </a:lnTo>
                <a:lnTo>
                  <a:pt x="26426" y="12649"/>
                </a:lnTo>
                <a:lnTo>
                  <a:pt x="25916" y="12558"/>
                </a:lnTo>
                <a:lnTo>
                  <a:pt x="25407" y="12431"/>
                </a:lnTo>
                <a:lnTo>
                  <a:pt x="24915" y="12285"/>
                </a:lnTo>
                <a:lnTo>
                  <a:pt x="24424" y="12122"/>
                </a:lnTo>
                <a:lnTo>
                  <a:pt x="23933" y="11921"/>
                </a:lnTo>
                <a:lnTo>
                  <a:pt x="23441" y="11721"/>
                </a:lnTo>
                <a:lnTo>
                  <a:pt x="22968" y="11503"/>
                </a:lnTo>
                <a:lnTo>
                  <a:pt x="22495" y="11284"/>
                </a:lnTo>
                <a:lnTo>
                  <a:pt x="22022" y="11030"/>
                </a:lnTo>
                <a:lnTo>
                  <a:pt x="21567" y="10793"/>
                </a:lnTo>
                <a:lnTo>
                  <a:pt x="20639" y="10265"/>
                </a:lnTo>
                <a:lnTo>
                  <a:pt x="19729" y="9701"/>
                </a:lnTo>
                <a:lnTo>
                  <a:pt x="17909" y="8609"/>
                </a:lnTo>
                <a:lnTo>
                  <a:pt x="16980" y="8063"/>
                </a:lnTo>
                <a:lnTo>
                  <a:pt x="16052" y="7572"/>
                </a:lnTo>
                <a:lnTo>
                  <a:pt x="15579" y="7335"/>
                </a:lnTo>
                <a:lnTo>
                  <a:pt x="15106" y="7117"/>
                </a:lnTo>
                <a:lnTo>
                  <a:pt x="14633" y="6916"/>
                </a:lnTo>
                <a:lnTo>
                  <a:pt x="14141" y="6735"/>
                </a:lnTo>
                <a:lnTo>
                  <a:pt x="13577" y="6553"/>
                </a:lnTo>
                <a:lnTo>
                  <a:pt x="13031" y="6407"/>
                </a:lnTo>
                <a:lnTo>
                  <a:pt x="12485" y="6316"/>
                </a:lnTo>
                <a:lnTo>
                  <a:pt x="11976" y="6243"/>
                </a:lnTo>
                <a:lnTo>
                  <a:pt x="11466" y="6207"/>
                </a:lnTo>
                <a:lnTo>
                  <a:pt x="10993" y="6207"/>
                </a:lnTo>
                <a:lnTo>
                  <a:pt x="10520" y="6243"/>
                </a:lnTo>
                <a:lnTo>
                  <a:pt x="10046" y="6316"/>
                </a:lnTo>
                <a:lnTo>
                  <a:pt x="9610" y="6407"/>
                </a:lnTo>
                <a:lnTo>
                  <a:pt x="9173" y="6534"/>
                </a:lnTo>
                <a:lnTo>
                  <a:pt x="8754" y="6680"/>
                </a:lnTo>
                <a:lnTo>
                  <a:pt x="8336" y="6844"/>
                </a:lnTo>
                <a:lnTo>
                  <a:pt x="7935" y="7044"/>
                </a:lnTo>
                <a:lnTo>
                  <a:pt x="7535" y="7262"/>
                </a:lnTo>
                <a:lnTo>
                  <a:pt x="7153" y="7499"/>
                </a:lnTo>
                <a:lnTo>
                  <a:pt x="6770" y="7754"/>
                </a:lnTo>
                <a:lnTo>
                  <a:pt x="6407" y="8027"/>
                </a:lnTo>
                <a:lnTo>
                  <a:pt x="6043" y="8318"/>
                </a:lnTo>
                <a:lnTo>
                  <a:pt x="5679" y="8627"/>
                </a:lnTo>
                <a:lnTo>
                  <a:pt x="5333" y="8955"/>
                </a:lnTo>
                <a:lnTo>
                  <a:pt x="4641" y="9610"/>
                </a:lnTo>
                <a:lnTo>
                  <a:pt x="3968" y="10320"/>
                </a:lnTo>
                <a:lnTo>
                  <a:pt x="3294" y="11048"/>
                </a:lnTo>
                <a:lnTo>
                  <a:pt x="2621" y="11794"/>
                </a:lnTo>
                <a:lnTo>
                  <a:pt x="1948" y="12522"/>
                </a:lnTo>
                <a:lnTo>
                  <a:pt x="1274" y="13250"/>
                </a:lnTo>
                <a:lnTo>
                  <a:pt x="1201" y="13687"/>
                </a:lnTo>
                <a:lnTo>
                  <a:pt x="1092" y="14087"/>
                </a:lnTo>
                <a:lnTo>
                  <a:pt x="983" y="14488"/>
                </a:lnTo>
                <a:lnTo>
                  <a:pt x="874" y="14888"/>
                </a:lnTo>
                <a:lnTo>
                  <a:pt x="601" y="15689"/>
                </a:lnTo>
                <a:lnTo>
                  <a:pt x="310" y="16526"/>
                </a:lnTo>
                <a:lnTo>
                  <a:pt x="182" y="17254"/>
                </a:lnTo>
                <a:lnTo>
                  <a:pt x="73" y="17982"/>
                </a:lnTo>
                <a:lnTo>
                  <a:pt x="18" y="18710"/>
                </a:lnTo>
                <a:lnTo>
                  <a:pt x="0" y="19456"/>
                </a:lnTo>
                <a:lnTo>
                  <a:pt x="18" y="20202"/>
                </a:lnTo>
                <a:lnTo>
                  <a:pt x="73" y="20948"/>
                </a:lnTo>
                <a:lnTo>
                  <a:pt x="146" y="21695"/>
                </a:lnTo>
                <a:lnTo>
                  <a:pt x="273" y="22441"/>
                </a:lnTo>
                <a:lnTo>
                  <a:pt x="401" y="23187"/>
                </a:lnTo>
                <a:lnTo>
                  <a:pt x="583" y="23915"/>
                </a:lnTo>
                <a:lnTo>
                  <a:pt x="765" y="24661"/>
                </a:lnTo>
                <a:lnTo>
                  <a:pt x="983" y="25407"/>
                </a:lnTo>
                <a:lnTo>
                  <a:pt x="1238" y="26135"/>
                </a:lnTo>
                <a:lnTo>
                  <a:pt x="1493" y="26863"/>
                </a:lnTo>
                <a:lnTo>
                  <a:pt x="1784" y="27591"/>
                </a:lnTo>
                <a:lnTo>
                  <a:pt x="2075" y="28301"/>
                </a:lnTo>
                <a:lnTo>
                  <a:pt x="68667" y="28301"/>
                </a:lnTo>
                <a:lnTo>
                  <a:pt x="68594" y="27882"/>
                </a:lnTo>
                <a:lnTo>
                  <a:pt x="68503" y="27464"/>
                </a:lnTo>
                <a:lnTo>
                  <a:pt x="68430" y="27245"/>
                </a:lnTo>
                <a:lnTo>
                  <a:pt x="68339" y="27027"/>
                </a:lnTo>
                <a:lnTo>
                  <a:pt x="68248" y="26809"/>
                </a:lnTo>
                <a:lnTo>
                  <a:pt x="68139" y="26608"/>
                </a:lnTo>
                <a:lnTo>
                  <a:pt x="68012" y="26408"/>
                </a:lnTo>
                <a:lnTo>
                  <a:pt x="67884" y="26226"/>
                </a:lnTo>
                <a:lnTo>
                  <a:pt x="67757" y="26044"/>
                </a:lnTo>
                <a:lnTo>
                  <a:pt x="67611" y="25862"/>
                </a:lnTo>
                <a:lnTo>
                  <a:pt x="67302" y="25535"/>
                </a:lnTo>
                <a:lnTo>
                  <a:pt x="66956" y="25243"/>
                </a:lnTo>
                <a:lnTo>
                  <a:pt x="66611" y="24970"/>
                </a:lnTo>
                <a:lnTo>
                  <a:pt x="66228" y="24716"/>
                </a:lnTo>
                <a:lnTo>
                  <a:pt x="65828" y="24479"/>
                </a:lnTo>
                <a:lnTo>
                  <a:pt x="65428" y="24261"/>
                </a:lnTo>
                <a:lnTo>
                  <a:pt x="65009" y="24061"/>
                </a:lnTo>
                <a:lnTo>
                  <a:pt x="64590" y="23879"/>
                </a:lnTo>
                <a:lnTo>
                  <a:pt x="63753" y="23551"/>
                </a:lnTo>
                <a:lnTo>
                  <a:pt x="62934" y="23242"/>
                </a:lnTo>
                <a:lnTo>
                  <a:pt x="62607" y="23114"/>
                </a:lnTo>
                <a:lnTo>
                  <a:pt x="62243" y="22969"/>
                </a:lnTo>
                <a:lnTo>
                  <a:pt x="61478" y="22714"/>
                </a:lnTo>
                <a:lnTo>
                  <a:pt x="60677" y="22441"/>
                </a:lnTo>
                <a:lnTo>
                  <a:pt x="60277" y="22277"/>
                </a:lnTo>
                <a:lnTo>
                  <a:pt x="59895" y="22113"/>
                </a:lnTo>
                <a:lnTo>
                  <a:pt x="59513" y="21931"/>
                </a:lnTo>
                <a:lnTo>
                  <a:pt x="59149" y="21749"/>
                </a:lnTo>
                <a:lnTo>
                  <a:pt x="58803" y="21513"/>
                </a:lnTo>
                <a:lnTo>
                  <a:pt x="58475" y="21276"/>
                </a:lnTo>
                <a:lnTo>
                  <a:pt x="58330" y="21149"/>
                </a:lnTo>
                <a:lnTo>
                  <a:pt x="58184" y="21003"/>
                </a:lnTo>
                <a:lnTo>
                  <a:pt x="58057" y="20857"/>
                </a:lnTo>
                <a:lnTo>
                  <a:pt x="57929" y="20694"/>
                </a:lnTo>
                <a:lnTo>
                  <a:pt x="57820" y="20530"/>
                </a:lnTo>
                <a:lnTo>
                  <a:pt x="57729" y="20366"/>
                </a:lnTo>
                <a:lnTo>
                  <a:pt x="57638" y="20166"/>
                </a:lnTo>
                <a:lnTo>
                  <a:pt x="57565" y="19984"/>
                </a:lnTo>
                <a:lnTo>
                  <a:pt x="57493" y="19765"/>
                </a:lnTo>
                <a:lnTo>
                  <a:pt x="57438" y="19547"/>
                </a:lnTo>
                <a:lnTo>
                  <a:pt x="57402" y="19310"/>
                </a:lnTo>
                <a:lnTo>
                  <a:pt x="57365" y="19092"/>
                </a:lnTo>
                <a:lnTo>
                  <a:pt x="57347" y="18855"/>
                </a:lnTo>
                <a:lnTo>
                  <a:pt x="57347" y="18637"/>
                </a:lnTo>
                <a:lnTo>
                  <a:pt x="57365" y="18164"/>
                </a:lnTo>
                <a:lnTo>
                  <a:pt x="57420" y="17691"/>
                </a:lnTo>
                <a:lnTo>
                  <a:pt x="57511" y="17217"/>
                </a:lnTo>
                <a:lnTo>
                  <a:pt x="57620" y="16744"/>
                </a:lnTo>
                <a:lnTo>
                  <a:pt x="57747" y="16253"/>
                </a:lnTo>
                <a:lnTo>
                  <a:pt x="57893" y="15780"/>
                </a:lnTo>
                <a:lnTo>
                  <a:pt x="58075" y="15307"/>
                </a:lnTo>
                <a:lnTo>
                  <a:pt x="58421" y="14397"/>
                </a:lnTo>
                <a:lnTo>
                  <a:pt x="58785" y="13505"/>
                </a:lnTo>
                <a:lnTo>
                  <a:pt x="59094" y="12686"/>
                </a:lnTo>
                <a:lnTo>
                  <a:pt x="59385" y="11648"/>
                </a:lnTo>
                <a:lnTo>
                  <a:pt x="59676" y="10575"/>
                </a:lnTo>
                <a:lnTo>
                  <a:pt x="59786" y="10029"/>
                </a:lnTo>
                <a:lnTo>
                  <a:pt x="59913" y="9464"/>
                </a:lnTo>
                <a:lnTo>
                  <a:pt x="60004" y="8900"/>
                </a:lnTo>
                <a:lnTo>
                  <a:pt x="60077" y="8336"/>
                </a:lnTo>
                <a:lnTo>
                  <a:pt x="60131" y="7772"/>
                </a:lnTo>
                <a:lnTo>
                  <a:pt x="60150" y="7189"/>
                </a:lnTo>
                <a:lnTo>
                  <a:pt x="60131" y="6625"/>
                </a:lnTo>
                <a:lnTo>
                  <a:pt x="60095" y="6061"/>
                </a:lnTo>
                <a:lnTo>
                  <a:pt x="60004" y="5497"/>
                </a:lnTo>
                <a:lnTo>
                  <a:pt x="59949" y="5224"/>
                </a:lnTo>
                <a:lnTo>
                  <a:pt x="59877" y="4951"/>
                </a:lnTo>
                <a:lnTo>
                  <a:pt x="59804" y="4660"/>
                </a:lnTo>
                <a:lnTo>
                  <a:pt x="59713" y="4387"/>
                </a:lnTo>
                <a:lnTo>
                  <a:pt x="59604" y="4114"/>
                </a:lnTo>
                <a:lnTo>
                  <a:pt x="59476" y="3841"/>
                </a:lnTo>
                <a:lnTo>
                  <a:pt x="59331" y="3586"/>
                </a:lnTo>
                <a:lnTo>
                  <a:pt x="59185" y="3331"/>
                </a:lnTo>
                <a:lnTo>
                  <a:pt x="59040" y="3076"/>
                </a:lnTo>
                <a:lnTo>
                  <a:pt x="58876" y="2858"/>
                </a:lnTo>
                <a:lnTo>
                  <a:pt x="58694" y="2621"/>
                </a:lnTo>
                <a:lnTo>
                  <a:pt x="58512" y="2421"/>
                </a:lnTo>
                <a:lnTo>
                  <a:pt x="58330" y="2221"/>
                </a:lnTo>
                <a:lnTo>
                  <a:pt x="58148" y="2021"/>
                </a:lnTo>
                <a:lnTo>
                  <a:pt x="57948" y="1839"/>
                </a:lnTo>
                <a:lnTo>
                  <a:pt x="57729" y="1675"/>
                </a:lnTo>
                <a:lnTo>
                  <a:pt x="57511" y="1511"/>
                </a:lnTo>
                <a:lnTo>
                  <a:pt x="57292" y="1347"/>
                </a:lnTo>
                <a:lnTo>
                  <a:pt x="56837" y="1074"/>
                </a:lnTo>
                <a:lnTo>
                  <a:pt x="56364" y="820"/>
                </a:lnTo>
                <a:lnTo>
                  <a:pt x="55873" y="619"/>
                </a:lnTo>
                <a:lnTo>
                  <a:pt x="55345" y="437"/>
                </a:lnTo>
                <a:lnTo>
                  <a:pt x="54817" y="292"/>
                </a:lnTo>
                <a:lnTo>
                  <a:pt x="54271" y="183"/>
                </a:lnTo>
                <a:lnTo>
                  <a:pt x="53707" y="92"/>
                </a:lnTo>
                <a:lnTo>
                  <a:pt x="53143" y="37"/>
                </a:lnTo>
                <a:lnTo>
                  <a:pt x="5257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9"/>
          <p:cNvSpPr/>
          <p:nvPr/>
        </p:nvSpPr>
        <p:spPr>
          <a:xfrm rot="-5400000">
            <a:off x="7741647" y="550266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9"/>
          <p:cNvSpPr/>
          <p:nvPr/>
        </p:nvSpPr>
        <p:spPr>
          <a:xfrm>
            <a:off x="99175" y="4599425"/>
            <a:ext cx="2101755" cy="548703"/>
          </a:xfrm>
          <a:custGeom>
            <a:avLst/>
            <a:gdLst/>
            <a:ahLst/>
            <a:cxnLst/>
            <a:rect l="l" t="t" r="r" b="b"/>
            <a:pathLst>
              <a:path w="48175" h="12577" extrusionOk="0">
                <a:moveTo>
                  <a:pt x="22077" y="1"/>
                </a:moveTo>
                <a:lnTo>
                  <a:pt x="21476" y="19"/>
                </a:lnTo>
                <a:lnTo>
                  <a:pt x="20894" y="55"/>
                </a:lnTo>
                <a:lnTo>
                  <a:pt x="20311" y="92"/>
                </a:lnTo>
                <a:lnTo>
                  <a:pt x="19711" y="128"/>
                </a:lnTo>
                <a:lnTo>
                  <a:pt x="19128" y="201"/>
                </a:lnTo>
                <a:lnTo>
                  <a:pt x="18546" y="274"/>
                </a:lnTo>
                <a:lnTo>
                  <a:pt x="17963" y="346"/>
                </a:lnTo>
                <a:lnTo>
                  <a:pt x="17381" y="456"/>
                </a:lnTo>
                <a:lnTo>
                  <a:pt x="16799" y="547"/>
                </a:lnTo>
                <a:lnTo>
                  <a:pt x="16234" y="674"/>
                </a:lnTo>
                <a:lnTo>
                  <a:pt x="15434" y="838"/>
                </a:lnTo>
                <a:lnTo>
                  <a:pt x="14651" y="1020"/>
                </a:lnTo>
                <a:lnTo>
                  <a:pt x="13850" y="1220"/>
                </a:lnTo>
                <a:lnTo>
                  <a:pt x="13068" y="1475"/>
                </a:lnTo>
                <a:lnTo>
                  <a:pt x="12285" y="1730"/>
                </a:lnTo>
                <a:lnTo>
                  <a:pt x="11521" y="2021"/>
                </a:lnTo>
                <a:lnTo>
                  <a:pt x="10756" y="2348"/>
                </a:lnTo>
                <a:lnTo>
                  <a:pt x="10010" y="2694"/>
                </a:lnTo>
                <a:lnTo>
                  <a:pt x="9264" y="3058"/>
                </a:lnTo>
                <a:lnTo>
                  <a:pt x="8536" y="3459"/>
                </a:lnTo>
                <a:lnTo>
                  <a:pt x="7826" y="3895"/>
                </a:lnTo>
                <a:lnTo>
                  <a:pt x="7116" y="4350"/>
                </a:lnTo>
                <a:lnTo>
                  <a:pt x="6443" y="4824"/>
                </a:lnTo>
                <a:lnTo>
                  <a:pt x="5770" y="5333"/>
                </a:lnTo>
                <a:lnTo>
                  <a:pt x="5133" y="5879"/>
                </a:lnTo>
                <a:lnTo>
                  <a:pt x="4514" y="6443"/>
                </a:lnTo>
                <a:lnTo>
                  <a:pt x="4150" y="6771"/>
                </a:lnTo>
                <a:lnTo>
                  <a:pt x="3822" y="7098"/>
                </a:lnTo>
                <a:lnTo>
                  <a:pt x="3495" y="7444"/>
                </a:lnTo>
                <a:lnTo>
                  <a:pt x="3167" y="7808"/>
                </a:lnTo>
                <a:lnTo>
                  <a:pt x="2858" y="8172"/>
                </a:lnTo>
                <a:lnTo>
                  <a:pt x="2548" y="8536"/>
                </a:lnTo>
                <a:lnTo>
                  <a:pt x="2257" y="8918"/>
                </a:lnTo>
                <a:lnTo>
                  <a:pt x="1984" y="9301"/>
                </a:lnTo>
                <a:lnTo>
                  <a:pt x="1438" y="10083"/>
                </a:lnTo>
                <a:lnTo>
                  <a:pt x="929" y="10884"/>
                </a:lnTo>
                <a:lnTo>
                  <a:pt x="455" y="11721"/>
                </a:lnTo>
                <a:lnTo>
                  <a:pt x="0" y="12577"/>
                </a:lnTo>
                <a:lnTo>
                  <a:pt x="48175" y="12577"/>
                </a:lnTo>
                <a:lnTo>
                  <a:pt x="48047" y="12067"/>
                </a:lnTo>
                <a:lnTo>
                  <a:pt x="47883" y="11576"/>
                </a:lnTo>
                <a:lnTo>
                  <a:pt x="47683" y="11102"/>
                </a:lnTo>
                <a:lnTo>
                  <a:pt x="47447" y="10647"/>
                </a:lnTo>
                <a:lnTo>
                  <a:pt x="47192" y="10192"/>
                </a:lnTo>
                <a:lnTo>
                  <a:pt x="46901" y="9737"/>
                </a:lnTo>
                <a:lnTo>
                  <a:pt x="46573" y="9319"/>
                </a:lnTo>
                <a:lnTo>
                  <a:pt x="46227" y="8882"/>
                </a:lnTo>
                <a:lnTo>
                  <a:pt x="45863" y="8482"/>
                </a:lnTo>
                <a:lnTo>
                  <a:pt x="45463" y="8081"/>
                </a:lnTo>
                <a:lnTo>
                  <a:pt x="45062" y="7699"/>
                </a:lnTo>
                <a:lnTo>
                  <a:pt x="44626" y="7335"/>
                </a:lnTo>
                <a:lnTo>
                  <a:pt x="44171" y="6971"/>
                </a:lnTo>
                <a:lnTo>
                  <a:pt x="43716" y="6625"/>
                </a:lnTo>
                <a:lnTo>
                  <a:pt x="43224" y="6280"/>
                </a:lnTo>
                <a:lnTo>
                  <a:pt x="42733" y="5952"/>
                </a:lnTo>
                <a:lnTo>
                  <a:pt x="42242" y="5643"/>
                </a:lnTo>
                <a:lnTo>
                  <a:pt x="41732" y="5333"/>
                </a:lnTo>
                <a:lnTo>
                  <a:pt x="41222" y="5042"/>
                </a:lnTo>
                <a:lnTo>
                  <a:pt x="40713" y="4751"/>
                </a:lnTo>
                <a:lnTo>
                  <a:pt x="39675" y="4223"/>
                </a:lnTo>
                <a:lnTo>
                  <a:pt x="38638" y="3732"/>
                </a:lnTo>
                <a:lnTo>
                  <a:pt x="37619" y="3295"/>
                </a:lnTo>
                <a:lnTo>
                  <a:pt x="36654" y="2894"/>
                </a:lnTo>
                <a:lnTo>
                  <a:pt x="35726" y="2530"/>
                </a:lnTo>
                <a:lnTo>
                  <a:pt x="34853" y="2203"/>
                </a:lnTo>
                <a:lnTo>
                  <a:pt x="33742" y="1839"/>
                </a:lnTo>
                <a:lnTo>
                  <a:pt x="32596" y="1475"/>
                </a:lnTo>
                <a:lnTo>
                  <a:pt x="31449" y="1165"/>
                </a:lnTo>
                <a:lnTo>
                  <a:pt x="30303" y="892"/>
                </a:lnTo>
                <a:lnTo>
                  <a:pt x="29138" y="656"/>
                </a:lnTo>
                <a:lnTo>
                  <a:pt x="27973" y="437"/>
                </a:lnTo>
                <a:lnTo>
                  <a:pt x="26790" y="274"/>
                </a:lnTo>
                <a:lnTo>
                  <a:pt x="25607" y="146"/>
                </a:lnTo>
                <a:lnTo>
                  <a:pt x="24442" y="55"/>
                </a:lnTo>
                <a:lnTo>
                  <a:pt x="23259" y="19"/>
                </a:lnTo>
                <a:lnTo>
                  <a:pt x="22077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9"/>
          <p:cNvSpPr/>
          <p:nvPr/>
        </p:nvSpPr>
        <p:spPr>
          <a:xfrm>
            <a:off x="7126913" y="-12"/>
            <a:ext cx="1377080" cy="789067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29"/>
          <p:cNvGrpSpPr/>
          <p:nvPr/>
        </p:nvGrpSpPr>
        <p:grpSpPr>
          <a:xfrm flipH="1">
            <a:off x="1489162" y="265149"/>
            <a:ext cx="657425" cy="548700"/>
            <a:chOff x="1350550" y="462875"/>
            <a:chExt cx="968225" cy="808100"/>
          </a:xfrm>
        </p:grpSpPr>
        <p:sp>
          <p:nvSpPr>
            <p:cNvPr id="712" name="Google Shape;712;p29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9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29"/>
          <p:cNvGrpSpPr/>
          <p:nvPr/>
        </p:nvGrpSpPr>
        <p:grpSpPr>
          <a:xfrm flipH="1">
            <a:off x="8337637" y="2776749"/>
            <a:ext cx="657425" cy="548700"/>
            <a:chOff x="1350550" y="462875"/>
            <a:chExt cx="968225" cy="808100"/>
          </a:xfrm>
        </p:grpSpPr>
        <p:sp>
          <p:nvSpPr>
            <p:cNvPr id="720" name="Google Shape;720;p29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29"/>
          <p:cNvGrpSpPr/>
          <p:nvPr/>
        </p:nvGrpSpPr>
        <p:grpSpPr>
          <a:xfrm>
            <a:off x="7916979" y="508938"/>
            <a:ext cx="852056" cy="934747"/>
            <a:chOff x="8262950" y="3852275"/>
            <a:chExt cx="1088750" cy="1194413"/>
          </a:xfrm>
        </p:grpSpPr>
        <p:sp>
          <p:nvSpPr>
            <p:cNvPr id="728" name="Google Shape;728;p29"/>
            <p:cNvSpPr/>
            <p:nvPr/>
          </p:nvSpPr>
          <p:spPr>
            <a:xfrm>
              <a:off x="8262950" y="4905388"/>
              <a:ext cx="916200" cy="141300"/>
            </a:xfrm>
            <a:prstGeom prst="ellipse">
              <a:avLst/>
            </a:prstGeom>
            <a:solidFill>
              <a:srgbClr val="363636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9" name="Google Shape;729;p29"/>
            <p:cNvGrpSpPr/>
            <p:nvPr/>
          </p:nvGrpSpPr>
          <p:grpSpPr>
            <a:xfrm>
              <a:off x="8262950" y="3852275"/>
              <a:ext cx="1088750" cy="1147000"/>
              <a:chOff x="5267475" y="2232400"/>
              <a:chExt cx="1088750" cy="1147000"/>
            </a:xfrm>
          </p:grpSpPr>
          <p:sp>
            <p:nvSpPr>
              <p:cNvPr id="730" name="Google Shape;730;p29"/>
              <p:cNvSpPr/>
              <p:nvPr/>
            </p:nvSpPr>
            <p:spPr>
              <a:xfrm>
                <a:off x="5311025" y="2331825"/>
                <a:ext cx="1016800" cy="1047575"/>
              </a:xfrm>
              <a:custGeom>
                <a:avLst/>
                <a:gdLst/>
                <a:ahLst/>
                <a:cxnLst/>
                <a:rect l="l" t="t" r="r" b="b"/>
                <a:pathLst>
                  <a:path w="40672" h="41903" extrusionOk="0">
                    <a:moveTo>
                      <a:pt x="0" y="0"/>
                    </a:moveTo>
                    <a:lnTo>
                      <a:pt x="4677" y="38532"/>
                    </a:lnTo>
                    <a:lnTo>
                      <a:pt x="27134" y="41902"/>
                    </a:lnTo>
                    <a:lnTo>
                      <a:pt x="40672" y="50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9"/>
              <p:cNvSpPr/>
              <p:nvPr/>
            </p:nvSpPr>
            <p:spPr>
              <a:xfrm>
                <a:off x="5442150" y="2588850"/>
                <a:ext cx="209250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8370" h="3883" extrusionOk="0">
                    <a:moveTo>
                      <a:pt x="3655" y="1"/>
                    </a:moveTo>
                    <a:lnTo>
                      <a:pt x="3427" y="20"/>
                    </a:lnTo>
                    <a:lnTo>
                      <a:pt x="3200" y="38"/>
                    </a:lnTo>
                    <a:lnTo>
                      <a:pt x="2784" y="114"/>
                    </a:lnTo>
                    <a:lnTo>
                      <a:pt x="2367" y="228"/>
                    </a:lnTo>
                    <a:lnTo>
                      <a:pt x="1950" y="379"/>
                    </a:lnTo>
                    <a:lnTo>
                      <a:pt x="1534" y="569"/>
                    </a:lnTo>
                    <a:lnTo>
                      <a:pt x="1155" y="777"/>
                    </a:lnTo>
                    <a:lnTo>
                      <a:pt x="777" y="1023"/>
                    </a:lnTo>
                    <a:lnTo>
                      <a:pt x="417" y="1288"/>
                    </a:lnTo>
                    <a:lnTo>
                      <a:pt x="95" y="1572"/>
                    </a:lnTo>
                    <a:lnTo>
                      <a:pt x="38" y="1629"/>
                    </a:lnTo>
                    <a:lnTo>
                      <a:pt x="19" y="1686"/>
                    </a:lnTo>
                    <a:lnTo>
                      <a:pt x="0" y="1743"/>
                    </a:lnTo>
                    <a:lnTo>
                      <a:pt x="0" y="1799"/>
                    </a:lnTo>
                    <a:lnTo>
                      <a:pt x="0" y="1856"/>
                    </a:lnTo>
                    <a:lnTo>
                      <a:pt x="19" y="1894"/>
                    </a:lnTo>
                    <a:lnTo>
                      <a:pt x="114" y="1970"/>
                    </a:lnTo>
                    <a:lnTo>
                      <a:pt x="208" y="2008"/>
                    </a:lnTo>
                    <a:lnTo>
                      <a:pt x="341" y="2027"/>
                    </a:lnTo>
                    <a:lnTo>
                      <a:pt x="455" y="1989"/>
                    </a:lnTo>
                    <a:lnTo>
                      <a:pt x="530" y="1970"/>
                    </a:lnTo>
                    <a:lnTo>
                      <a:pt x="568" y="1932"/>
                    </a:lnTo>
                    <a:lnTo>
                      <a:pt x="795" y="1724"/>
                    </a:lnTo>
                    <a:lnTo>
                      <a:pt x="1042" y="1534"/>
                    </a:lnTo>
                    <a:lnTo>
                      <a:pt x="1307" y="1345"/>
                    </a:lnTo>
                    <a:lnTo>
                      <a:pt x="1553" y="1193"/>
                    </a:lnTo>
                    <a:lnTo>
                      <a:pt x="1837" y="1042"/>
                    </a:lnTo>
                    <a:lnTo>
                      <a:pt x="2121" y="909"/>
                    </a:lnTo>
                    <a:lnTo>
                      <a:pt x="2405" y="796"/>
                    </a:lnTo>
                    <a:lnTo>
                      <a:pt x="2689" y="701"/>
                    </a:lnTo>
                    <a:lnTo>
                      <a:pt x="2897" y="644"/>
                    </a:lnTo>
                    <a:lnTo>
                      <a:pt x="3124" y="588"/>
                    </a:lnTo>
                    <a:lnTo>
                      <a:pt x="3333" y="569"/>
                    </a:lnTo>
                    <a:lnTo>
                      <a:pt x="3522" y="550"/>
                    </a:lnTo>
                    <a:lnTo>
                      <a:pt x="3730" y="531"/>
                    </a:lnTo>
                    <a:lnTo>
                      <a:pt x="3939" y="550"/>
                    </a:lnTo>
                    <a:lnTo>
                      <a:pt x="4128" y="569"/>
                    </a:lnTo>
                    <a:lnTo>
                      <a:pt x="4317" y="606"/>
                    </a:lnTo>
                    <a:lnTo>
                      <a:pt x="4507" y="644"/>
                    </a:lnTo>
                    <a:lnTo>
                      <a:pt x="4677" y="701"/>
                    </a:lnTo>
                    <a:lnTo>
                      <a:pt x="5037" y="853"/>
                    </a:lnTo>
                    <a:lnTo>
                      <a:pt x="5378" y="1042"/>
                    </a:lnTo>
                    <a:lnTo>
                      <a:pt x="5700" y="1250"/>
                    </a:lnTo>
                    <a:lnTo>
                      <a:pt x="6002" y="1515"/>
                    </a:lnTo>
                    <a:lnTo>
                      <a:pt x="6286" y="1780"/>
                    </a:lnTo>
                    <a:lnTo>
                      <a:pt x="6571" y="2083"/>
                    </a:lnTo>
                    <a:lnTo>
                      <a:pt x="6817" y="2405"/>
                    </a:lnTo>
                    <a:lnTo>
                      <a:pt x="7063" y="2727"/>
                    </a:lnTo>
                    <a:lnTo>
                      <a:pt x="7290" y="3068"/>
                    </a:lnTo>
                    <a:lnTo>
                      <a:pt x="7498" y="3409"/>
                    </a:lnTo>
                    <a:lnTo>
                      <a:pt x="7688" y="3769"/>
                    </a:lnTo>
                    <a:lnTo>
                      <a:pt x="7726" y="3806"/>
                    </a:lnTo>
                    <a:lnTo>
                      <a:pt x="7763" y="3844"/>
                    </a:lnTo>
                    <a:lnTo>
                      <a:pt x="7820" y="3882"/>
                    </a:lnTo>
                    <a:lnTo>
                      <a:pt x="8010" y="3882"/>
                    </a:lnTo>
                    <a:lnTo>
                      <a:pt x="8142" y="3844"/>
                    </a:lnTo>
                    <a:lnTo>
                      <a:pt x="8256" y="3769"/>
                    </a:lnTo>
                    <a:lnTo>
                      <a:pt x="8331" y="3674"/>
                    </a:lnTo>
                    <a:lnTo>
                      <a:pt x="8350" y="3636"/>
                    </a:lnTo>
                    <a:lnTo>
                      <a:pt x="8369" y="3579"/>
                    </a:lnTo>
                    <a:lnTo>
                      <a:pt x="8350" y="3503"/>
                    </a:lnTo>
                    <a:lnTo>
                      <a:pt x="8331" y="3447"/>
                    </a:lnTo>
                    <a:lnTo>
                      <a:pt x="8123" y="3068"/>
                    </a:lnTo>
                    <a:lnTo>
                      <a:pt x="7915" y="2708"/>
                    </a:lnTo>
                    <a:lnTo>
                      <a:pt x="7669" y="2367"/>
                    </a:lnTo>
                    <a:lnTo>
                      <a:pt x="7423" y="2027"/>
                    </a:lnTo>
                    <a:lnTo>
                      <a:pt x="7157" y="1705"/>
                    </a:lnTo>
                    <a:lnTo>
                      <a:pt x="6892" y="1402"/>
                    </a:lnTo>
                    <a:lnTo>
                      <a:pt x="6589" y="1137"/>
                    </a:lnTo>
                    <a:lnTo>
                      <a:pt x="6286" y="872"/>
                    </a:lnTo>
                    <a:lnTo>
                      <a:pt x="5965" y="644"/>
                    </a:lnTo>
                    <a:lnTo>
                      <a:pt x="5624" y="455"/>
                    </a:lnTo>
                    <a:lnTo>
                      <a:pt x="5264" y="285"/>
                    </a:lnTo>
                    <a:lnTo>
                      <a:pt x="4885" y="152"/>
                    </a:lnTo>
                    <a:lnTo>
                      <a:pt x="4488" y="57"/>
                    </a:lnTo>
                    <a:lnTo>
                      <a:pt x="4071" y="20"/>
                    </a:lnTo>
                    <a:lnTo>
                      <a:pt x="36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9"/>
              <p:cNvSpPr/>
              <p:nvPr/>
            </p:nvSpPr>
            <p:spPr>
              <a:xfrm>
                <a:off x="5859175" y="2637600"/>
                <a:ext cx="20972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8389" h="3883" extrusionOk="0">
                    <a:moveTo>
                      <a:pt x="3674" y="1"/>
                    </a:moveTo>
                    <a:lnTo>
                      <a:pt x="3447" y="20"/>
                    </a:lnTo>
                    <a:lnTo>
                      <a:pt x="3220" y="39"/>
                    </a:lnTo>
                    <a:lnTo>
                      <a:pt x="2803" y="114"/>
                    </a:lnTo>
                    <a:lnTo>
                      <a:pt x="2386" y="228"/>
                    </a:lnTo>
                    <a:lnTo>
                      <a:pt x="1970" y="380"/>
                    </a:lnTo>
                    <a:lnTo>
                      <a:pt x="1553" y="569"/>
                    </a:lnTo>
                    <a:lnTo>
                      <a:pt x="1175" y="777"/>
                    </a:lnTo>
                    <a:lnTo>
                      <a:pt x="796" y="1023"/>
                    </a:lnTo>
                    <a:lnTo>
                      <a:pt x="436" y="1288"/>
                    </a:lnTo>
                    <a:lnTo>
                      <a:pt x="114" y="1572"/>
                    </a:lnTo>
                    <a:lnTo>
                      <a:pt x="57" y="1629"/>
                    </a:lnTo>
                    <a:lnTo>
                      <a:pt x="38" y="1686"/>
                    </a:lnTo>
                    <a:lnTo>
                      <a:pt x="20" y="1743"/>
                    </a:lnTo>
                    <a:lnTo>
                      <a:pt x="1" y="1800"/>
                    </a:lnTo>
                    <a:lnTo>
                      <a:pt x="20" y="1838"/>
                    </a:lnTo>
                    <a:lnTo>
                      <a:pt x="38" y="1894"/>
                    </a:lnTo>
                    <a:lnTo>
                      <a:pt x="133" y="1970"/>
                    </a:lnTo>
                    <a:lnTo>
                      <a:pt x="228" y="2008"/>
                    </a:lnTo>
                    <a:lnTo>
                      <a:pt x="360" y="2027"/>
                    </a:lnTo>
                    <a:lnTo>
                      <a:pt x="474" y="1989"/>
                    </a:lnTo>
                    <a:lnTo>
                      <a:pt x="531" y="1970"/>
                    </a:lnTo>
                    <a:lnTo>
                      <a:pt x="588" y="1913"/>
                    </a:lnTo>
                    <a:lnTo>
                      <a:pt x="815" y="1724"/>
                    </a:lnTo>
                    <a:lnTo>
                      <a:pt x="1061" y="1535"/>
                    </a:lnTo>
                    <a:lnTo>
                      <a:pt x="1326" y="1345"/>
                    </a:lnTo>
                    <a:lnTo>
                      <a:pt x="1572" y="1194"/>
                    </a:lnTo>
                    <a:lnTo>
                      <a:pt x="1856" y="1042"/>
                    </a:lnTo>
                    <a:lnTo>
                      <a:pt x="2140" y="910"/>
                    </a:lnTo>
                    <a:lnTo>
                      <a:pt x="2424" y="796"/>
                    </a:lnTo>
                    <a:lnTo>
                      <a:pt x="2708" y="701"/>
                    </a:lnTo>
                    <a:lnTo>
                      <a:pt x="2917" y="626"/>
                    </a:lnTo>
                    <a:lnTo>
                      <a:pt x="3144" y="588"/>
                    </a:lnTo>
                    <a:lnTo>
                      <a:pt x="3352" y="550"/>
                    </a:lnTo>
                    <a:lnTo>
                      <a:pt x="3541" y="531"/>
                    </a:lnTo>
                    <a:lnTo>
                      <a:pt x="3750" y="531"/>
                    </a:lnTo>
                    <a:lnTo>
                      <a:pt x="3958" y="550"/>
                    </a:lnTo>
                    <a:lnTo>
                      <a:pt x="4147" y="569"/>
                    </a:lnTo>
                    <a:lnTo>
                      <a:pt x="4337" y="607"/>
                    </a:lnTo>
                    <a:lnTo>
                      <a:pt x="4526" y="645"/>
                    </a:lnTo>
                    <a:lnTo>
                      <a:pt x="4696" y="701"/>
                    </a:lnTo>
                    <a:lnTo>
                      <a:pt x="5056" y="853"/>
                    </a:lnTo>
                    <a:lnTo>
                      <a:pt x="5397" y="1042"/>
                    </a:lnTo>
                    <a:lnTo>
                      <a:pt x="5719" y="1251"/>
                    </a:lnTo>
                    <a:lnTo>
                      <a:pt x="6022" y="1497"/>
                    </a:lnTo>
                    <a:lnTo>
                      <a:pt x="6306" y="1781"/>
                    </a:lnTo>
                    <a:lnTo>
                      <a:pt x="6571" y="2084"/>
                    </a:lnTo>
                    <a:lnTo>
                      <a:pt x="6836" y="2387"/>
                    </a:lnTo>
                    <a:lnTo>
                      <a:pt x="7082" y="2727"/>
                    </a:lnTo>
                    <a:lnTo>
                      <a:pt x="7309" y="3068"/>
                    </a:lnTo>
                    <a:lnTo>
                      <a:pt x="7518" y="3409"/>
                    </a:lnTo>
                    <a:lnTo>
                      <a:pt x="7707" y="3769"/>
                    </a:lnTo>
                    <a:lnTo>
                      <a:pt x="7745" y="3807"/>
                    </a:lnTo>
                    <a:lnTo>
                      <a:pt x="7783" y="3845"/>
                    </a:lnTo>
                    <a:lnTo>
                      <a:pt x="7840" y="3864"/>
                    </a:lnTo>
                    <a:lnTo>
                      <a:pt x="7896" y="3882"/>
                    </a:lnTo>
                    <a:lnTo>
                      <a:pt x="8029" y="3882"/>
                    </a:lnTo>
                    <a:lnTo>
                      <a:pt x="8161" y="3845"/>
                    </a:lnTo>
                    <a:lnTo>
                      <a:pt x="8275" y="3769"/>
                    </a:lnTo>
                    <a:lnTo>
                      <a:pt x="8351" y="3674"/>
                    </a:lnTo>
                    <a:lnTo>
                      <a:pt x="8370" y="3617"/>
                    </a:lnTo>
                    <a:lnTo>
                      <a:pt x="8389" y="3561"/>
                    </a:lnTo>
                    <a:lnTo>
                      <a:pt x="8370" y="3504"/>
                    </a:lnTo>
                    <a:lnTo>
                      <a:pt x="8351" y="3447"/>
                    </a:lnTo>
                    <a:lnTo>
                      <a:pt x="8143" y="3068"/>
                    </a:lnTo>
                    <a:lnTo>
                      <a:pt x="7934" y="2709"/>
                    </a:lnTo>
                    <a:lnTo>
                      <a:pt x="7688" y="2368"/>
                    </a:lnTo>
                    <a:lnTo>
                      <a:pt x="7442" y="2027"/>
                    </a:lnTo>
                    <a:lnTo>
                      <a:pt x="7177" y="1705"/>
                    </a:lnTo>
                    <a:lnTo>
                      <a:pt x="6912" y="1402"/>
                    </a:lnTo>
                    <a:lnTo>
                      <a:pt x="6609" y="1137"/>
                    </a:lnTo>
                    <a:lnTo>
                      <a:pt x="6306" y="872"/>
                    </a:lnTo>
                    <a:lnTo>
                      <a:pt x="5984" y="645"/>
                    </a:lnTo>
                    <a:lnTo>
                      <a:pt x="5643" y="455"/>
                    </a:lnTo>
                    <a:lnTo>
                      <a:pt x="5283" y="285"/>
                    </a:lnTo>
                    <a:lnTo>
                      <a:pt x="4905" y="152"/>
                    </a:lnTo>
                    <a:lnTo>
                      <a:pt x="4507" y="58"/>
                    </a:lnTo>
                    <a:lnTo>
                      <a:pt x="40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5697750" y="2631450"/>
                <a:ext cx="103700" cy="20690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8276" extrusionOk="0">
                    <a:moveTo>
                      <a:pt x="4072" y="1"/>
                    </a:moveTo>
                    <a:lnTo>
                      <a:pt x="3901" y="304"/>
                    </a:lnTo>
                    <a:lnTo>
                      <a:pt x="3731" y="569"/>
                    </a:lnTo>
                    <a:lnTo>
                      <a:pt x="3542" y="815"/>
                    </a:lnTo>
                    <a:lnTo>
                      <a:pt x="3371" y="1042"/>
                    </a:lnTo>
                    <a:lnTo>
                      <a:pt x="3201" y="1213"/>
                    </a:lnTo>
                    <a:lnTo>
                      <a:pt x="3030" y="1383"/>
                    </a:lnTo>
                    <a:lnTo>
                      <a:pt x="2841" y="1515"/>
                    </a:lnTo>
                    <a:lnTo>
                      <a:pt x="2671" y="1610"/>
                    </a:lnTo>
                    <a:lnTo>
                      <a:pt x="2500" y="1705"/>
                    </a:lnTo>
                    <a:lnTo>
                      <a:pt x="2330" y="1762"/>
                    </a:lnTo>
                    <a:lnTo>
                      <a:pt x="2159" y="1818"/>
                    </a:lnTo>
                    <a:lnTo>
                      <a:pt x="1989" y="1837"/>
                    </a:lnTo>
                    <a:lnTo>
                      <a:pt x="1819" y="1856"/>
                    </a:lnTo>
                    <a:lnTo>
                      <a:pt x="1667" y="1856"/>
                    </a:lnTo>
                    <a:lnTo>
                      <a:pt x="1516" y="1837"/>
                    </a:lnTo>
                    <a:lnTo>
                      <a:pt x="1364" y="1799"/>
                    </a:lnTo>
                    <a:lnTo>
                      <a:pt x="1080" y="1724"/>
                    </a:lnTo>
                    <a:lnTo>
                      <a:pt x="815" y="1610"/>
                    </a:lnTo>
                    <a:lnTo>
                      <a:pt x="588" y="1478"/>
                    </a:lnTo>
                    <a:lnTo>
                      <a:pt x="399" y="1345"/>
                    </a:lnTo>
                    <a:lnTo>
                      <a:pt x="228" y="1213"/>
                    </a:lnTo>
                    <a:lnTo>
                      <a:pt x="115" y="1118"/>
                    </a:lnTo>
                    <a:lnTo>
                      <a:pt x="1" y="1004"/>
                    </a:lnTo>
                    <a:lnTo>
                      <a:pt x="1" y="1326"/>
                    </a:lnTo>
                    <a:lnTo>
                      <a:pt x="20" y="2140"/>
                    </a:lnTo>
                    <a:lnTo>
                      <a:pt x="58" y="2689"/>
                    </a:lnTo>
                    <a:lnTo>
                      <a:pt x="96" y="3295"/>
                    </a:lnTo>
                    <a:lnTo>
                      <a:pt x="152" y="3939"/>
                    </a:lnTo>
                    <a:lnTo>
                      <a:pt x="247" y="4621"/>
                    </a:lnTo>
                    <a:lnTo>
                      <a:pt x="361" y="5283"/>
                    </a:lnTo>
                    <a:lnTo>
                      <a:pt x="512" y="5946"/>
                    </a:lnTo>
                    <a:lnTo>
                      <a:pt x="588" y="6249"/>
                    </a:lnTo>
                    <a:lnTo>
                      <a:pt x="683" y="6552"/>
                    </a:lnTo>
                    <a:lnTo>
                      <a:pt x="796" y="6836"/>
                    </a:lnTo>
                    <a:lnTo>
                      <a:pt x="910" y="7101"/>
                    </a:lnTo>
                    <a:lnTo>
                      <a:pt x="1042" y="7347"/>
                    </a:lnTo>
                    <a:lnTo>
                      <a:pt x="1175" y="7575"/>
                    </a:lnTo>
                    <a:lnTo>
                      <a:pt x="1326" y="7783"/>
                    </a:lnTo>
                    <a:lnTo>
                      <a:pt x="1497" y="7934"/>
                    </a:lnTo>
                    <a:lnTo>
                      <a:pt x="1686" y="8086"/>
                    </a:lnTo>
                    <a:lnTo>
                      <a:pt x="1875" y="8180"/>
                    </a:lnTo>
                    <a:lnTo>
                      <a:pt x="2065" y="8256"/>
                    </a:lnTo>
                    <a:lnTo>
                      <a:pt x="2292" y="8275"/>
                    </a:lnTo>
                    <a:lnTo>
                      <a:pt x="2406" y="8275"/>
                    </a:lnTo>
                    <a:lnTo>
                      <a:pt x="2519" y="8256"/>
                    </a:lnTo>
                    <a:lnTo>
                      <a:pt x="2614" y="8237"/>
                    </a:lnTo>
                    <a:lnTo>
                      <a:pt x="2709" y="8199"/>
                    </a:lnTo>
                    <a:lnTo>
                      <a:pt x="2898" y="8086"/>
                    </a:lnTo>
                    <a:lnTo>
                      <a:pt x="3068" y="7953"/>
                    </a:lnTo>
                    <a:lnTo>
                      <a:pt x="3220" y="7764"/>
                    </a:lnTo>
                    <a:lnTo>
                      <a:pt x="3352" y="7537"/>
                    </a:lnTo>
                    <a:lnTo>
                      <a:pt x="3485" y="7291"/>
                    </a:lnTo>
                    <a:lnTo>
                      <a:pt x="3598" y="7025"/>
                    </a:lnTo>
                    <a:lnTo>
                      <a:pt x="3693" y="6723"/>
                    </a:lnTo>
                    <a:lnTo>
                      <a:pt x="3769" y="6401"/>
                    </a:lnTo>
                    <a:lnTo>
                      <a:pt x="3845" y="6060"/>
                    </a:lnTo>
                    <a:lnTo>
                      <a:pt x="3920" y="5700"/>
                    </a:lnTo>
                    <a:lnTo>
                      <a:pt x="4015" y="4943"/>
                    </a:lnTo>
                    <a:lnTo>
                      <a:pt x="4091" y="4166"/>
                    </a:lnTo>
                    <a:lnTo>
                      <a:pt x="4129" y="3390"/>
                    </a:lnTo>
                    <a:lnTo>
                      <a:pt x="4148" y="2633"/>
                    </a:lnTo>
                    <a:lnTo>
                      <a:pt x="4148" y="1932"/>
                    </a:lnTo>
                    <a:lnTo>
                      <a:pt x="4129" y="1307"/>
                    </a:lnTo>
                    <a:lnTo>
                      <a:pt x="4091" y="360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5701075" y="2642825"/>
                <a:ext cx="9612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595" extrusionOk="0">
                    <a:moveTo>
                      <a:pt x="3844" y="0"/>
                    </a:moveTo>
                    <a:lnTo>
                      <a:pt x="3750" y="133"/>
                    </a:lnTo>
                    <a:lnTo>
                      <a:pt x="3503" y="436"/>
                    </a:lnTo>
                    <a:lnTo>
                      <a:pt x="3333" y="644"/>
                    </a:lnTo>
                    <a:lnTo>
                      <a:pt x="3125" y="852"/>
                    </a:lnTo>
                    <a:lnTo>
                      <a:pt x="2879" y="1060"/>
                    </a:lnTo>
                    <a:lnTo>
                      <a:pt x="2613" y="1250"/>
                    </a:lnTo>
                    <a:lnTo>
                      <a:pt x="2329" y="1420"/>
                    </a:lnTo>
                    <a:lnTo>
                      <a:pt x="2026" y="1553"/>
                    </a:lnTo>
                    <a:lnTo>
                      <a:pt x="1875" y="1610"/>
                    </a:lnTo>
                    <a:lnTo>
                      <a:pt x="1705" y="1647"/>
                    </a:lnTo>
                    <a:lnTo>
                      <a:pt x="1553" y="1685"/>
                    </a:lnTo>
                    <a:lnTo>
                      <a:pt x="1212" y="1685"/>
                    </a:lnTo>
                    <a:lnTo>
                      <a:pt x="1042" y="1647"/>
                    </a:lnTo>
                    <a:lnTo>
                      <a:pt x="871" y="1610"/>
                    </a:lnTo>
                    <a:lnTo>
                      <a:pt x="701" y="1534"/>
                    </a:lnTo>
                    <a:lnTo>
                      <a:pt x="531" y="1439"/>
                    </a:lnTo>
                    <a:lnTo>
                      <a:pt x="360" y="1326"/>
                    </a:lnTo>
                    <a:lnTo>
                      <a:pt x="190" y="1174"/>
                    </a:lnTo>
                    <a:lnTo>
                      <a:pt x="0" y="1004"/>
                    </a:lnTo>
                    <a:lnTo>
                      <a:pt x="152" y="2594"/>
                    </a:lnTo>
                    <a:lnTo>
                      <a:pt x="3768" y="2064"/>
                    </a:lnTo>
                    <a:lnTo>
                      <a:pt x="38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5735625" y="2764950"/>
                <a:ext cx="56350" cy="686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746" extrusionOk="0">
                    <a:moveTo>
                      <a:pt x="1288" y="0"/>
                    </a:moveTo>
                    <a:lnTo>
                      <a:pt x="1175" y="38"/>
                    </a:lnTo>
                    <a:lnTo>
                      <a:pt x="1061" y="76"/>
                    </a:lnTo>
                    <a:lnTo>
                      <a:pt x="966" y="133"/>
                    </a:lnTo>
                    <a:lnTo>
                      <a:pt x="872" y="209"/>
                    </a:lnTo>
                    <a:lnTo>
                      <a:pt x="777" y="303"/>
                    </a:lnTo>
                    <a:lnTo>
                      <a:pt x="607" y="512"/>
                    </a:lnTo>
                    <a:lnTo>
                      <a:pt x="474" y="758"/>
                    </a:lnTo>
                    <a:lnTo>
                      <a:pt x="360" y="1004"/>
                    </a:lnTo>
                    <a:lnTo>
                      <a:pt x="247" y="1288"/>
                    </a:lnTo>
                    <a:lnTo>
                      <a:pt x="171" y="1534"/>
                    </a:lnTo>
                    <a:lnTo>
                      <a:pt x="95" y="1780"/>
                    </a:lnTo>
                    <a:lnTo>
                      <a:pt x="20" y="2159"/>
                    </a:lnTo>
                    <a:lnTo>
                      <a:pt x="1" y="2310"/>
                    </a:lnTo>
                    <a:lnTo>
                      <a:pt x="133" y="2462"/>
                    </a:lnTo>
                    <a:lnTo>
                      <a:pt x="285" y="2556"/>
                    </a:lnTo>
                    <a:lnTo>
                      <a:pt x="417" y="2651"/>
                    </a:lnTo>
                    <a:lnTo>
                      <a:pt x="569" y="2708"/>
                    </a:lnTo>
                    <a:lnTo>
                      <a:pt x="682" y="2746"/>
                    </a:lnTo>
                    <a:lnTo>
                      <a:pt x="928" y="2746"/>
                    </a:lnTo>
                    <a:lnTo>
                      <a:pt x="1042" y="2708"/>
                    </a:lnTo>
                    <a:lnTo>
                      <a:pt x="1137" y="2670"/>
                    </a:lnTo>
                    <a:lnTo>
                      <a:pt x="1250" y="2613"/>
                    </a:lnTo>
                    <a:lnTo>
                      <a:pt x="1345" y="2538"/>
                    </a:lnTo>
                    <a:lnTo>
                      <a:pt x="1421" y="2443"/>
                    </a:lnTo>
                    <a:lnTo>
                      <a:pt x="1591" y="2235"/>
                    </a:lnTo>
                    <a:lnTo>
                      <a:pt x="1743" y="1988"/>
                    </a:lnTo>
                    <a:lnTo>
                      <a:pt x="1875" y="1742"/>
                    </a:lnTo>
                    <a:lnTo>
                      <a:pt x="1970" y="1477"/>
                    </a:lnTo>
                    <a:lnTo>
                      <a:pt x="2065" y="1212"/>
                    </a:lnTo>
                    <a:lnTo>
                      <a:pt x="2140" y="966"/>
                    </a:lnTo>
                    <a:lnTo>
                      <a:pt x="2235" y="587"/>
                    </a:lnTo>
                    <a:lnTo>
                      <a:pt x="2254" y="455"/>
                    </a:lnTo>
                    <a:lnTo>
                      <a:pt x="2102" y="303"/>
                    </a:lnTo>
                    <a:lnTo>
                      <a:pt x="1951" y="190"/>
                    </a:lnTo>
                    <a:lnTo>
                      <a:pt x="1799" y="114"/>
                    </a:lnTo>
                    <a:lnTo>
                      <a:pt x="1667" y="38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9"/>
              <p:cNvSpPr/>
              <p:nvPr/>
            </p:nvSpPr>
            <p:spPr>
              <a:xfrm>
                <a:off x="5383925" y="2858675"/>
                <a:ext cx="737050" cy="388650"/>
              </a:xfrm>
              <a:custGeom>
                <a:avLst/>
                <a:gdLst/>
                <a:ahLst/>
                <a:cxnLst/>
                <a:rect l="l" t="t" r="r" b="b"/>
                <a:pathLst>
                  <a:path w="29482" h="15546" extrusionOk="0">
                    <a:moveTo>
                      <a:pt x="12024" y="0"/>
                    </a:moveTo>
                    <a:lnTo>
                      <a:pt x="11039" y="38"/>
                    </a:lnTo>
                    <a:lnTo>
                      <a:pt x="10073" y="114"/>
                    </a:lnTo>
                    <a:lnTo>
                      <a:pt x="9127" y="228"/>
                    </a:lnTo>
                    <a:lnTo>
                      <a:pt x="8218" y="360"/>
                    </a:lnTo>
                    <a:lnTo>
                      <a:pt x="7328" y="531"/>
                    </a:lnTo>
                    <a:lnTo>
                      <a:pt x="6476" y="701"/>
                    </a:lnTo>
                    <a:lnTo>
                      <a:pt x="5662" y="909"/>
                    </a:lnTo>
                    <a:lnTo>
                      <a:pt x="4885" y="1117"/>
                    </a:lnTo>
                    <a:lnTo>
                      <a:pt x="4128" y="1326"/>
                    </a:lnTo>
                    <a:lnTo>
                      <a:pt x="3408" y="1572"/>
                    </a:lnTo>
                    <a:lnTo>
                      <a:pt x="2727" y="1799"/>
                    </a:lnTo>
                    <a:lnTo>
                      <a:pt x="2102" y="2045"/>
                    </a:lnTo>
                    <a:lnTo>
                      <a:pt x="1496" y="2273"/>
                    </a:lnTo>
                    <a:lnTo>
                      <a:pt x="947" y="2500"/>
                    </a:lnTo>
                    <a:lnTo>
                      <a:pt x="0" y="2935"/>
                    </a:lnTo>
                    <a:lnTo>
                      <a:pt x="833" y="9752"/>
                    </a:lnTo>
                    <a:lnTo>
                      <a:pt x="1212" y="10111"/>
                    </a:lnTo>
                    <a:lnTo>
                      <a:pt x="1629" y="10471"/>
                    </a:lnTo>
                    <a:lnTo>
                      <a:pt x="2083" y="10831"/>
                    </a:lnTo>
                    <a:lnTo>
                      <a:pt x="2556" y="11210"/>
                    </a:lnTo>
                    <a:lnTo>
                      <a:pt x="3068" y="11569"/>
                    </a:lnTo>
                    <a:lnTo>
                      <a:pt x="3598" y="11929"/>
                    </a:lnTo>
                    <a:lnTo>
                      <a:pt x="4166" y="12289"/>
                    </a:lnTo>
                    <a:lnTo>
                      <a:pt x="4753" y="12649"/>
                    </a:lnTo>
                    <a:lnTo>
                      <a:pt x="5359" y="12990"/>
                    </a:lnTo>
                    <a:lnTo>
                      <a:pt x="6003" y="13330"/>
                    </a:lnTo>
                    <a:lnTo>
                      <a:pt x="6684" y="13652"/>
                    </a:lnTo>
                    <a:lnTo>
                      <a:pt x="7366" y="13955"/>
                    </a:lnTo>
                    <a:lnTo>
                      <a:pt x="8104" y="14239"/>
                    </a:lnTo>
                    <a:lnTo>
                      <a:pt x="8862" y="14504"/>
                    </a:lnTo>
                    <a:lnTo>
                      <a:pt x="9638" y="14732"/>
                    </a:lnTo>
                    <a:lnTo>
                      <a:pt x="10452" y="14959"/>
                    </a:lnTo>
                    <a:lnTo>
                      <a:pt x="11285" y="15129"/>
                    </a:lnTo>
                    <a:lnTo>
                      <a:pt x="12156" y="15281"/>
                    </a:lnTo>
                    <a:lnTo>
                      <a:pt x="13046" y="15413"/>
                    </a:lnTo>
                    <a:lnTo>
                      <a:pt x="13955" y="15489"/>
                    </a:lnTo>
                    <a:lnTo>
                      <a:pt x="14902" y="15546"/>
                    </a:lnTo>
                    <a:lnTo>
                      <a:pt x="15886" y="15546"/>
                    </a:lnTo>
                    <a:lnTo>
                      <a:pt x="16890" y="15508"/>
                    </a:lnTo>
                    <a:lnTo>
                      <a:pt x="17912" y="15432"/>
                    </a:lnTo>
                    <a:lnTo>
                      <a:pt x="18443" y="15375"/>
                    </a:lnTo>
                    <a:lnTo>
                      <a:pt x="18973" y="15300"/>
                    </a:lnTo>
                    <a:lnTo>
                      <a:pt x="19503" y="15224"/>
                    </a:lnTo>
                    <a:lnTo>
                      <a:pt x="20052" y="15129"/>
                    </a:lnTo>
                    <a:lnTo>
                      <a:pt x="20601" y="15016"/>
                    </a:lnTo>
                    <a:lnTo>
                      <a:pt x="21169" y="14883"/>
                    </a:lnTo>
                    <a:lnTo>
                      <a:pt x="21737" y="14750"/>
                    </a:lnTo>
                    <a:lnTo>
                      <a:pt x="22305" y="14599"/>
                    </a:lnTo>
                    <a:lnTo>
                      <a:pt x="22892" y="14447"/>
                    </a:lnTo>
                    <a:lnTo>
                      <a:pt x="23479" y="14258"/>
                    </a:lnTo>
                    <a:lnTo>
                      <a:pt x="24066" y="14069"/>
                    </a:lnTo>
                    <a:lnTo>
                      <a:pt x="24672" y="13861"/>
                    </a:lnTo>
                    <a:lnTo>
                      <a:pt x="25278" y="13633"/>
                    </a:lnTo>
                    <a:lnTo>
                      <a:pt x="25884" y="13406"/>
                    </a:lnTo>
                    <a:lnTo>
                      <a:pt x="26509" y="13141"/>
                    </a:lnTo>
                    <a:lnTo>
                      <a:pt x="27134" y="12876"/>
                    </a:lnTo>
                    <a:lnTo>
                      <a:pt x="29481" y="6476"/>
                    </a:lnTo>
                    <a:lnTo>
                      <a:pt x="28932" y="6003"/>
                    </a:lnTo>
                    <a:lnTo>
                      <a:pt x="28364" y="5548"/>
                    </a:lnTo>
                    <a:lnTo>
                      <a:pt x="27815" y="5132"/>
                    </a:lnTo>
                    <a:lnTo>
                      <a:pt x="27247" y="4715"/>
                    </a:lnTo>
                    <a:lnTo>
                      <a:pt x="26679" y="4317"/>
                    </a:lnTo>
                    <a:lnTo>
                      <a:pt x="26130" y="3939"/>
                    </a:lnTo>
                    <a:lnTo>
                      <a:pt x="25562" y="3598"/>
                    </a:lnTo>
                    <a:lnTo>
                      <a:pt x="24994" y="3257"/>
                    </a:lnTo>
                    <a:lnTo>
                      <a:pt x="24445" y="2954"/>
                    </a:lnTo>
                    <a:lnTo>
                      <a:pt x="23877" y="2651"/>
                    </a:lnTo>
                    <a:lnTo>
                      <a:pt x="23309" y="2367"/>
                    </a:lnTo>
                    <a:lnTo>
                      <a:pt x="22760" y="2121"/>
                    </a:lnTo>
                    <a:lnTo>
                      <a:pt x="22192" y="1875"/>
                    </a:lnTo>
                    <a:lnTo>
                      <a:pt x="21643" y="1648"/>
                    </a:lnTo>
                    <a:lnTo>
                      <a:pt x="21074" y="1439"/>
                    </a:lnTo>
                    <a:lnTo>
                      <a:pt x="20525" y="1250"/>
                    </a:lnTo>
                    <a:lnTo>
                      <a:pt x="19957" y="1061"/>
                    </a:lnTo>
                    <a:lnTo>
                      <a:pt x="19408" y="909"/>
                    </a:lnTo>
                    <a:lnTo>
                      <a:pt x="18859" y="758"/>
                    </a:lnTo>
                    <a:lnTo>
                      <a:pt x="18310" y="625"/>
                    </a:lnTo>
                    <a:lnTo>
                      <a:pt x="17761" y="512"/>
                    </a:lnTo>
                    <a:lnTo>
                      <a:pt x="17231" y="398"/>
                    </a:lnTo>
                    <a:lnTo>
                      <a:pt x="16682" y="303"/>
                    </a:lnTo>
                    <a:lnTo>
                      <a:pt x="16151" y="228"/>
                    </a:lnTo>
                    <a:lnTo>
                      <a:pt x="15621" y="152"/>
                    </a:lnTo>
                    <a:lnTo>
                      <a:pt x="15091" y="95"/>
                    </a:lnTo>
                    <a:lnTo>
                      <a:pt x="14050" y="19"/>
                    </a:lnTo>
                    <a:lnTo>
                      <a:pt x="130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9"/>
              <p:cNvSpPr/>
              <p:nvPr/>
            </p:nvSpPr>
            <p:spPr>
              <a:xfrm>
                <a:off x="6030525" y="2744125"/>
                <a:ext cx="101800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1648" extrusionOk="0">
                    <a:moveTo>
                      <a:pt x="2046" y="0"/>
                    </a:moveTo>
                    <a:lnTo>
                      <a:pt x="1629" y="19"/>
                    </a:lnTo>
                    <a:lnTo>
                      <a:pt x="1251" y="76"/>
                    </a:lnTo>
                    <a:lnTo>
                      <a:pt x="910" y="152"/>
                    </a:lnTo>
                    <a:lnTo>
                      <a:pt x="607" y="246"/>
                    </a:lnTo>
                    <a:lnTo>
                      <a:pt x="361" y="360"/>
                    </a:lnTo>
                    <a:lnTo>
                      <a:pt x="247" y="436"/>
                    </a:lnTo>
                    <a:lnTo>
                      <a:pt x="171" y="511"/>
                    </a:lnTo>
                    <a:lnTo>
                      <a:pt x="96" y="587"/>
                    </a:lnTo>
                    <a:lnTo>
                      <a:pt x="58" y="663"/>
                    </a:lnTo>
                    <a:lnTo>
                      <a:pt x="20" y="739"/>
                    </a:lnTo>
                    <a:lnTo>
                      <a:pt x="1" y="833"/>
                    </a:lnTo>
                    <a:lnTo>
                      <a:pt x="20" y="909"/>
                    </a:lnTo>
                    <a:lnTo>
                      <a:pt x="58" y="1004"/>
                    </a:lnTo>
                    <a:lnTo>
                      <a:pt x="96" y="1079"/>
                    </a:lnTo>
                    <a:lnTo>
                      <a:pt x="171" y="1155"/>
                    </a:lnTo>
                    <a:lnTo>
                      <a:pt x="247" y="1212"/>
                    </a:lnTo>
                    <a:lnTo>
                      <a:pt x="361" y="1288"/>
                    </a:lnTo>
                    <a:lnTo>
                      <a:pt x="607" y="1420"/>
                    </a:lnTo>
                    <a:lnTo>
                      <a:pt x="910" y="1515"/>
                    </a:lnTo>
                    <a:lnTo>
                      <a:pt x="1251" y="1591"/>
                    </a:lnTo>
                    <a:lnTo>
                      <a:pt x="1629" y="1629"/>
                    </a:lnTo>
                    <a:lnTo>
                      <a:pt x="2046" y="1647"/>
                    </a:lnTo>
                    <a:lnTo>
                      <a:pt x="2444" y="1629"/>
                    </a:lnTo>
                    <a:lnTo>
                      <a:pt x="2841" y="1591"/>
                    </a:lnTo>
                    <a:lnTo>
                      <a:pt x="3182" y="1515"/>
                    </a:lnTo>
                    <a:lnTo>
                      <a:pt x="3485" y="1420"/>
                    </a:lnTo>
                    <a:lnTo>
                      <a:pt x="3731" y="1288"/>
                    </a:lnTo>
                    <a:lnTo>
                      <a:pt x="3826" y="1212"/>
                    </a:lnTo>
                    <a:lnTo>
                      <a:pt x="3920" y="1155"/>
                    </a:lnTo>
                    <a:lnTo>
                      <a:pt x="3977" y="1079"/>
                    </a:lnTo>
                    <a:lnTo>
                      <a:pt x="4034" y="1004"/>
                    </a:lnTo>
                    <a:lnTo>
                      <a:pt x="4072" y="909"/>
                    </a:lnTo>
                    <a:lnTo>
                      <a:pt x="4072" y="833"/>
                    </a:lnTo>
                    <a:lnTo>
                      <a:pt x="4072" y="739"/>
                    </a:lnTo>
                    <a:lnTo>
                      <a:pt x="4034" y="663"/>
                    </a:lnTo>
                    <a:lnTo>
                      <a:pt x="3977" y="587"/>
                    </a:lnTo>
                    <a:lnTo>
                      <a:pt x="3920" y="511"/>
                    </a:lnTo>
                    <a:lnTo>
                      <a:pt x="3826" y="436"/>
                    </a:lnTo>
                    <a:lnTo>
                      <a:pt x="3731" y="360"/>
                    </a:lnTo>
                    <a:lnTo>
                      <a:pt x="3485" y="246"/>
                    </a:lnTo>
                    <a:lnTo>
                      <a:pt x="3182" y="152"/>
                    </a:lnTo>
                    <a:lnTo>
                      <a:pt x="2841" y="76"/>
                    </a:lnTo>
                    <a:lnTo>
                      <a:pt x="2444" y="19"/>
                    </a:lnTo>
                    <a:lnTo>
                      <a:pt x="20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9"/>
              <p:cNvSpPr/>
              <p:nvPr/>
            </p:nvSpPr>
            <p:spPr>
              <a:xfrm>
                <a:off x="5375400" y="2643300"/>
                <a:ext cx="99900" cy="45450"/>
              </a:xfrm>
              <a:custGeom>
                <a:avLst/>
                <a:gdLst/>
                <a:ahLst/>
                <a:cxnLst/>
                <a:rect l="l" t="t" r="r" b="b"/>
                <a:pathLst>
                  <a:path w="3996" h="1818" extrusionOk="0">
                    <a:moveTo>
                      <a:pt x="1042" y="0"/>
                    </a:moveTo>
                    <a:lnTo>
                      <a:pt x="720" y="38"/>
                    </a:lnTo>
                    <a:lnTo>
                      <a:pt x="455" y="95"/>
                    </a:lnTo>
                    <a:lnTo>
                      <a:pt x="341" y="133"/>
                    </a:lnTo>
                    <a:lnTo>
                      <a:pt x="247" y="189"/>
                    </a:lnTo>
                    <a:lnTo>
                      <a:pt x="152" y="246"/>
                    </a:lnTo>
                    <a:lnTo>
                      <a:pt x="95" y="322"/>
                    </a:lnTo>
                    <a:lnTo>
                      <a:pt x="38" y="398"/>
                    </a:lnTo>
                    <a:lnTo>
                      <a:pt x="19" y="473"/>
                    </a:lnTo>
                    <a:lnTo>
                      <a:pt x="0" y="549"/>
                    </a:lnTo>
                    <a:lnTo>
                      <a:pt x="19" y="644"/>
                    </a:lnTo>
                    <a:lnTo>
                      <a:pt x="57" y="739"/>
                    </a:lnTo>
                    <a:lnTo>
                      <a:pt x="95" y="814"/>
                    </a:lnTo>
                    <a:lnTo>
                      <a:pt x="171" y="909"/>
                    </a:lnTo>
                    <a:lnTo>
                      <a:pt x="265" y="1004"/>
                    </a:lnTo>
                    <a:lnTo>
                      <a:pt x="474" y="1174"/>
                    </a:lnTo>
                    <a:lnTo>
                      <a:pt x="739" y="1325"/>
                    </a:lnTo>
                    <a:lnTo>
                      <a:pt x="1061" y="1477"/>
                    </a:lnTo>
                    <a:lnTo>
                      <a:pt x="1421" y="1610"/>
                    </a:lnTo>
                    <a:lnTo>
                      <a:pt x="1818" y="1704"/>
                    </a:lnTo>
                    <a:lnTo>
                      <a:pt x="2235" y="1780"/>
                    </a:lnTo>
                    <a:lnTo>
                      <a:pt x="2613" y="1818"/>
                    </a:lnTo>
                    <a:lnTo>
                      <a:pt x="2973" y="1818"/>
                    </a:lnTo>
                    <a:lnTo>
                      <a:pt x="3276" y="1780"/>
                    </a:lnTo>
                    <a:lnTo>
                      <a:pt x="3560" y="1704"/>
                    </a:lnTo>
                    <a:lnTo>
                      <a:pt x="3674" y="1666"/>
                    </a:lnTo>
                    <a:lnTo>
                      <a:pt x="3768" y="1610"/>
                    </a:lnTo>
                    <a:lnTo>
                      <a:pt x="3844" y="1553"/>
                    </a:lnTo>
                    <a:lnTo>
                      <a:pt x="3920" y="1496"/>
                    </a:lnTo>
                    <a:lnTo>
                      <a:pt x="3958" y="1420"/>
                    </a:lnTo>
                    <a:lnTo>
                      <a:pt x="3996" y="1344"/>
                    </a:lnTo>
                    <a:lnTo>
                      <a:pt x="3996" y="1250"/>
                    </a:lnTo>
                    <a:lnTo>
                      <a:pt x="3977" y="1174"/>
                    </a:lnTo>
                    <a:lnTo>
                      <a:pt x="3958" y="1079"/>
                    </a:lnTo>
                    <a:lnTo>
                      <a:pt x="3901" y="985"/>
                    </a:lnTo>
                    <a:lnTo>
                      <a:pt x="3825" y="909"/>
                    </a:lnTo>
                    <a:lnTo>
                      <a:pt x="3749" y="814"/>
                    </a:lnTo>
                    <a:lnTo>
                      <a:pt x="3522" y="644"/>
                    </a:lnTo>
                    <a:lnTo>
                      <a:pt x="3257" y="473"/>
                    </a:lnTo>
                    <a:lnTo>
                      <a:pt x="2935" y="322"/>
                    </a:lnTo>
                    <a:lnTo>
                      <a:pt x="2576" y="208"/>
                    </a:lnTo>
                    <a:lnTo>
                      <a:pt x="2178" y="95"/>
                    </a:lnTo>
                    <a:lnTo>
                      <a:pt x="1780" y="38"/>
                    </a:lnTo>
                    <a:lnTo>
                      <a:pt x="13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9"/>
              <p:cNvSpPr/>
              <p:nvPr/>
            </p:nvSpPr>
            <p:spPr>
              <a:xfrm>
                <a:off x="5568525" y="2921625"/>
                <a:ext cx="353625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14145" h="10510" extrusionOk="0">
                    <a:moveTo>
                      <a:pt x="3239" y="1"/>
                    </a:moveTo>
                    <a:lnTo>
                      <a:pt x="2803" y="39"/>
                    </a:lnTo>
                    <a:lnTo>
                      <a:pt x="2595" y="95"/>
                    </a:lnTo>
                    <a:lnTo>
                      <a:pt x="2387" y="133"/>
                    </a:lnTo>
                    <a:lnTo>
                      <a:pt x="2197" y="209"/>
                    </a:lnTo>
                    <a:lnTo>
                      <a:pt x="1989" y="266"/>
                    </a:lnTo>
                    <a:lnTo>
                      <a:pt x="1800" y="360"/>
                    </a:lnTo>
                    <a:lnTo>
                      <a:pt x="1629" y="455"/>
                    </a:lnTo>
                    <a:lnTo>
                      <a:pt x="1440" y="550"/>
                    </a:lnTo>
                    <a:lnTo>
                      <a:pt x="1269" y="682"/>
                    </a:lnTo>
                    <a:lnTo>
                      <a:pt x="1118" y="796"/>
                    </a:lnTo>
                    <a:lnTo>
                      <a:pt x="947" y="947"/>
                    </a:lnTo>
                    <a:lnTo>
                      <a:pt x="815" y="1099"/>
                    </a:lnTo>
                    <a:lnTo>
                      <a:pt x="682" y="1250"/>
                    </a:lnTo>
                    <a:lnTo>
                      <a:pt x="550" y="1421"/>
                    </a:lnTo>
                    <a:lnTo>
                      <a:pt x="436" y="1591"/>
                    </a:lnTo>
                    <a:lnTo>
                      <a:pt x="342" y="1799"/>
                    </a:lnTo>
                    <a:lnTo>
                      <a:pt x="247" y="1989"/>
                    </a:lnTo>
                    <a:lnTo>
                      <a:pt x="171" y="2197"/>
                    </a:lnTo>
                    <a:lnTo>
                      <a:pt x="114" y="2424"/>
                    </a:lnTo>
                    <a:lnTo>
                      <a:pt x="58" y="2670"/>
                    </a:lnTo>
                    <a:lnTo>
                      <a:pt x="39" y="2898"/>
                    </a:lnTo>
                    <a:lnTo>
                      <a:pt x="1" y="3220"/>
                    </a:lnTo>
                    <a:lnTo>
                      <a:pt x="1" y="3541"/>
                    </a:lnTo>
                    <a:lnTo>
                      <a:pt x="20" y="3844"/>
                    </a:lnTo>
                    <a:lnTo>
                      <a:pt x="39" y="4147"/>
                    </a:lnTo>
                    <a:lnTo>
                      <a:pt x="76" y="4450"/>
                    </a:lnTo>
                    <a:lnTo>
                      <a:pt x="152" y="4753"/>
                    </a:lnTo>
                    <a:lnTo>
                      <a:pt x="228" y="5037"/>
                    </a:lnTo>
                    <a:lnTo>
                      <a:pt x="304" y="5321"/>
                    </a:lnTo>
                    <a:lnTo>
                      <a:pt x="417" y="5605"/>
                    </a:lnTo>
                    <a:lnTo>
                      <a:pt x="531" y="5870"/>
                    </a:lnTo>
                    <a:lnTo>
                      <a:pt x="663" y="6135"/>
                    </a:lnTo>
                    <a:lnTo>
                      <a:pt x="815" y="6401"/>
                    </a:lnTo>
                    <a:lnTo>
                      <a:pt x="966" y="6666"/>
                    </a:lnTo>
                    <a:lnTo>
                      <a:pt x="1137" y="6912"/>
                    </a:lnTo>
                    <a:lnTo>
                      <a:pt x="1307" y="7158"/>
                    </a:lnTo>
                    <a:lnTo>
                      <a:pt x="1497" y="7404"/>
                    </a:lnTo>
                    <a:lnTo>
                      <a:pt x="1894" y="7877"/>
                    </a:lnTo>
                    <a:lnTo>
                      <a:pt x="2330" y="8332"/>
                    </a:lnTo>
                    <a:lnTo>
                      <a:pt x="2784" y="8748"/>
                    </a:lnTo>
                    <a:lnTo>
                      <a:pt x="3276" y="9146"/>
                    </a:lnTo>
                    <a:lnTo>
                      <a:pt x="3769" y="9525"/>
                    </a:lnTo>
                    <a:lnTo>
                      <a:pt x="4299" y="9885"/>
                    </a:lnTo>
                    <a:lnTo>
                      <a:pt x="4810" y="10206"/>
                    </a:lnTo>
                    <a:lnTo>
                      <a:pt x="5359" y="10509"/>
                    </a:lnTo>
                    <a:lnTo>
                      <a:pt x="6666" y="9790"/>
                    </a:lnTo>
                    <a:lnTo>
                      <a:pt x="7480" y="9335"/>
                    </a:lnTo>
                    <a:lnTo>
                      <a:pt x="8351" y="8805"/>
                    </a:lnTo>
                    <a:lnTo>
                      <a:pt x="9260" y="8237"/>
                    </a:lnTo>
                    <a:lnTo>
                      <a:pt x="10169" y="7631"/>
                    </a:lnTo>
                    <a:lnTo>
                      <a:pt x="10604" y="7309"/>
                    </a:lnTo>
                    <a:lnTo>
                      <a:pt x="11040" y="7006"/>
                    </a:lnTo>
                    <a:lnTo>
                      <a:pt x="11456" y="6666"/>
                    </a:lnTo>
                    <a:lnTo>
                      <a:pt x="11873" y="6344"/>
                    </a:lnTo>
                    <a:lnTo>
                      <a:pt x="12251" y="6003"/>
                    </a:lnTo>
                    <a:lnTo>
                      <a:pt x="12611" y="5662"/>
                    </a:lnTo>
                    <a:lnTo>
                      <a:pt x="12933" y="5321"/>
                    </a:lnTo>
                    <a:lnTo>
                      <a:pt x="13236" y="4980"/>
                    </a:lnTo>
                    <a:lnTo>
                      <a:pt x="13501" y="4659"/>
                    </a:lnTo>
                    <a:lnTo>
                      <a:pt x="13728" y="4318"/>
                    </a:lnTo>
                    <a:lnTo>
                      <a:pt x="13899" y="3977"/>
                    </a:lnTo>
                    <a:lnTo>
                      <a:pt x="14031" y="3655"/>
                    </a:lnTo>
                    <a:lnTo>
                      <a:pt x="14069" y="3485"/>
                    </a:lnTo>
                    <a:lnTo>
                      <a:pt x="14107" y="3333"/>
                    </a:lnTo>
                    <a:lnTo>
                      <a:pt x="14126" y="3163"/>
                    </a:lnTo>
                    <a:lnTo>
                      <a:pt x="14145" y="3011"/>
                    </a:lnTo>
                    <a:lnTo>
                      <a:pt x="14126" y="2860"/>
                    </a:lnTo>
                    <a:lnTo>
                      <a:pt x="14107" y="2689"/>
                    </a:lnTo>
                    <a:lnTo>
                      <a:pt x="14069" y="2538"/>
                    </a:lnTo>
                    <a:lnTo>
                      <a:pt x="14012" y="2386"/>
                    </a:lnTo>
                    <a:lnTo>
                      <a:pt x="13937" y="2254"/>
                    </a:lnTo>
                    <a:lnTo>
                      <a:pt x="13861" y="2102"/>
                    </a:lnTo>
                    <a:lnTo>
                      <a:pt x="13747" y="1951"/>
                    </a:lnTo>
                    <a:lnTo>
                      <a:pt x="13634" y="1818"/>
                    </a:lnTo>
                    <a:lnTo>
                      <a:pt x="13482" y="1686"/>
                    </a:lnTo>
                    <a:lnTo>
                      <a:pt x="13331" y="1553"/>
                    </a:lnTo>
                    <a:lnTo>
                      <a:pt x="13141" y="1421"/>
                    </a:lnTo>
                    <a:lnTo>
                      <a:pt x="12952" y="1288"/>
                    </a:lnTo>
                    <a:lnTo>
                      <a:pt x="12649" y="1118"/>
                    </a:lnTo>
                    <a:lnTo>
                      <a:pt x="12327" y="985"/>
                    </a:lnTo>
                    <a:lnTo>
                      <a:pt x="11986" y="891"/>
                    </a:lnTo>
                    <a:lnTo>
                      <a:pt x="11627" y="796"/>
                    </a:lnTo>
                    <a:lnTo>
                      <a:pt x="11248" y="739"/>
                    </a:lnTo>
                    <a:lnTo>
                      <a:pt x="10869" y="720"/>
                    </a:lnTo>
                    <a:lnTo>
                      <a:pt x="10491" y="701"/>
                    </a:lnTo>
                    <a:lnTo>
                      <a:pt x="10093" y="720"/>
                    </a:lnTo>
                    <a:lnTo>
                      <a:pt x="9714" y="739"/>
                    </a:lnTo>
                    <a:lnTo>
                      <a:pt x="9336" y="796"/>
                    </a:lnTo>
                    <a:lnTo>
                      <a:pt x="8957" y="872"/>
                    </a:lnTo>
                    <a:lnTo>
                      <a:pt x="8597" y="966"/>
                    </a:lnTo>
                    <a:lnTo>
                      <a:pt x="8237" y="1099"/>
                    </a:lnTo>
                    <a:lnTo>
                      <a:pt x="7896" y="1231"/>
                    </a:lnTo>
                    <a:lnTo>
                      <a:pt x="7594" y="1383"/>
                    </a:lnTo>
                    <a:lnTo>
                      <a:pt x="7291" y="1553"/>
                    </a:lnTo>
                    <a:lnTo>
                      <a:pt x="6969" y="1781"/>
                    </a:lnTo>
                    <a:lnTo>
                      <a:pt x="6817" y="1572"/>
                    </a:lnTo>
                    <a:lnTo>
                      <a:pt x="6666" y="1364"/>
                    </a:lnTo>
                    <a:lnTo>
                      <a:pt x="6476" y="1175"/>
                    </a:lnTo>
                    <a:lnTo>
                      <a:pt x="6287" y="1004"/>
                    </a:lnTo>
                    <a:lnTo>
                      <a:pt x="6079" y="834"/>
                    </a:lnTo>
                    <a:lnTo>
                      <a:pt x="5870" y="682"/>
                    </a:lnTo>
                    <a:lnTo>
                      <a:pt x="5624" y="550"/>
                    </a:lnTo>
                    <a:lnTo>
                      <a:pt x="5378" y="417"/>
                    </a:lnTo>
                    <a:lnTo>
                      <a:pt x="5170" y="323"/>
                    </a:lnTo>
                    <a:lnTo>
                      <a:pt x="4962" y="247"/>
                    </a:lnTo>
                    <a:lnTo>
                      <a:pt x="4753" y="171"/>
                    </a:lnTo>
                    <a:lnTo>
                      <a:pt x="4545" y="114"/>
                    </a:lnTo>
                    <a:lnTo>
                      <a:pt x="4110" y="39"/>
                    </a:lnTo>
                    <a:lnTo>
                      <a:pt x="36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9"/>
              <p:cNvSpPr/>
              <p:nvPr/>
            </p:nvSpPr>
            <p:spPr>
              <a:xfrm>
                <a:off x="5630550" y="2964225"/>
                <a:ext cx="231975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6912" extrusionOk="0">
                    <a:moveTo>
                      <a:pt x="2121" y="1"/>
                    </a:moveTo>
                    <a:lnTo>
                      <a:pt x="1837" y="39"/>
                    </a:lnTo>
                    <a:lnTo>
                      <a:pt x="1572" y="95"/>
                    </a:lnTo>
                    <a:lnTo>
                      <a:pt x="1307" y="190"/>
                    </a:lnTo>
                    <a:lnTo>
                      <a:pt x="1061" y="304"/>
                    </a:lnTo>
                    <a:lnTo>
                      <a:pt x="833" y="455"/>
                    </a:lnTo>
                    <a:lnTo>
                      <a:pt x="625" y="626"/>
                    </a:lnTo>
                    <a:lnTo>
                      <a:pt x="436" y="834"/>
                    </a:lnTo>
                    <a:lnTo>
                      <a:pt x="284" y="1061"/>
                    </a:lnTo>
                    <a:lnTo>
                      <a:pt x="152" y="1326"/>
                    </a:lnTo>
                    <a:lnTo>
                      <a:pt x="76" y="1610"/>
                    </a:lnTo>
                    <a:lnTo>
                      <a:pt x="19" y="1913"/>
                    </a:lnTo>
                    <a:lnTo>
                      <a:pt x="0" y="2121"/>
                    </a:lnTo>
                    <a:lnTo>
                      <a:pt x="0" y="2330"/>
                    </a:lnTo>
                    <a:lnTo>
                      <a:pt x="0" y="2538"/>
                    </a:lnTo>
                    <a:lnTo>
                      <a:pt x="19" y="2746"/>
                    </a:lnTo>
                    <a:lnTo>
                      <a:pt x="95" y="3125"/>
                    </a:lnTo>
                    <a:lnTo>
                      <a:pt x="190" y="3504"/>
                    </a:lnTo>
                    <a:lnTo>
                      <a:pt x="341" y="3863"/>
                    </a:lnTo>
                    <a:lnTo>
                      <a:pt x="530" y="4223"/>
                    </a:lnTo>
                    <a:lnTo>
                      <a:pt x="739" y="4564"/>
                    </a:lnTo>
                    <a:lnTo>
                      <a:pt x="966" y="4886"/>
                    </a:lnTo>
                    <a:lnTo>
                      <a:pt x="1231" y="5189"/>
                    </a:lnTo>
                    <a:lnTo>
                      <a:pt x="1515" y="5473"/>
                    </a:lnTo>
                    <a:lnTo>
                      <a:pt x="1818" y="5757"/>
                    </a:lnTo>
                    <a:lnTo>
                      <a:pt x="2140" y="6022"/>
                    </a:lnTo>
                    <a:lnTo>
                      <a:pt x="2481" y="6268"/>
                    </a:lnTo>
                    <a:lnTo>
                      <a:pt x="2821" y="6495"/>
                    </a:lnTo>
                    <a:lnTo>
                      <a:pt x="3162" y="6723"/>
                    </a:lnTo>
                    <a:lnTo>
                      <a:pt x="3503" y="6912"/>
                    </a:lnTo>
                    <a:lnTo>
                      <a:pt x="4374" y="6439"/>
                    </a:lnTo>
                    <a:lnTo>
                      <a:pt x="4904" y="6136"/>
                    </a:lnTo>
                    <a:lnTo>
                      <a:pt x="5472" y="5795"/>
                    </a:lnTo>
                    <a:lnTo>
                      <a:pt x="6078" y="5416"/>
                    </a:lnTo>
                    <a:lnTo>
                      <a:pt x="6665" y="5018"/>
                    </a:lnTo>
                    <a:lnTo>
                      <a:pt x="7252" y="4602"/>
                    </a:lnTo>
                    <a:lnTo>
                      <a:pt x="7782" y="4166"/>
                    </a:lnTo>
                    <a:lnTo>
                      <a:pt x="8047" y="3958"/>
                    </a:lnTo>
                    <a:lnTo>
                      <a:pt x="8275" y="3731"/>
                    </a:lnTo>
                    <a:lnTo>
                      <a:pt x="8502" y="3504"/>
                    </a:lnTo>
                    <a:lnTo>
                      <a:pt x="8691" y="3295"/>
                    </a:lnTo>
                    <a:lnTo>
                      <a:pt x="8862" y="3068"/>
                    </a:lnTo>
                    <a:lnTo>
                      <a:pt x="9013" y="2841"/>
                    </a:lnTo>
                    <a:lnTo>
                      <a:pt x="9127" y="2633"/>
                    </a:lnTo>
                    <a:lnTo>
                      <a:pt x="9202" y="2405"/>
                    </a:lnTo>
                    <a:lnTo>
                      <a:pt x="9259" y="2197"/>
                    </a:lnTo>
                    <a:lnTo>
                      <a:pt x="9278" y="1989"/>
                    </a:lnTo>
                    <a:lnTo>
                      <a:pt x="9259" y="1781"/>
                    </a:lnTo>
                    <a:lnTo>
                      <a:pt x="9202" y="1591"/>
                    </a:lnTo>
                    <a:lnTo>
                      <a:pt x="9089" y="1383"/>
                    </a:lnTo>
                    <a:lnTo>
                      <a:pt x="8937" y="1213"/>
                    </a:lnTo>
                    <a:lnTo>
                      <a:pt x="8748" y="1023"/>
                    </a:lnTo>
                    <a:lnTo>
                      <a:pt x="8502" y="853"/>
                    </a:lnTo>
                    <a:lnTo>
                      <a:pt x="8294" y="758"/>
                    </a:lnTo>
                    <a:lnTo>
                      <a:pt x="8085" y="663"/>
                    </a:lnTo>
                    <a:lnTo>
                      <a:pt x="7858" y="588"/>
                    </a:lnTo>
                    <a:lnTo>
                      <a:pt x="7631" y="531"/>
                    </a:lnTo>
                    <a:lnTo>
                      <a:pt x="7385" y="493"/>
                    </a:lnTo>
                    <a:lnTo>
                      <a:pt x="7139" y="474"/>
                    </a:lnTo>
                    <a:lnTo>
                      <a:pt x="6627" y="474"/>
                    </a:lnTo>
                    <a:lnTo>
                      <a:pt x="6381" y="493"/>
                    </a:lnTo>
                    <a:lnTo>
                      <a:pt x="6116" y="531"/>
                    </a:lnTo>
                    <a:lnTo>
                      <a:pt x="5870" y="588"/>
                    </a:lnTo>
                    <a:lnTo>
                      <a:pt x="5643" y="645"/>
                    </a:lnTo>
                    <a:lnTo>
                      <a:pt x="5397" y="720"/>
                    </a:lnTo>
                    <a:lnTo>
                      <a:pt x="5188" y="815"/>
                    </a:lnTo>
                    <a:lnTo>
                      <a:pt x="4980" y="910"/>
                    </a:lnTo>
                    <a:lnTo>
                      <a:pt x="4791" y="1023"/>
                    </a:lnTo>
                    <a:lnTo>
                      <a:pt x="4582" y="1175"/>
                    </a:lnTo>
                    <a:lnTo>
                      <a:pt x="4374" y="910"/>
                    </a:lnTo>
                    <a:lnTo>
                      <a:pt x="4242" y="796"/>
                    </a:lnTo>
                    <a:lnTo>
                      <a:pt x="4128" y="663"/>
                    </a:lnTo>
                    <a:lnTo>
                      <a:pt x="3995" y="569"/>
                    </a:lnTo>
                    <a:lnTo>
                      <a:pt x="3844" y="455"/>
                    </a:lnTo>
                    <a:lnTo>
                      <a:pt x="3692" y="361"/>
                    </a:lnTo>
                    <a:lnTo>
                      <a:pt x="3522" y="285"/>
                    </a:lnTo>
                    <a:lnTo>
                      <a:pt x="3257" y="171"/>
                    </a:lnTo>
                    <a:lnTo>
                      <a:pt x="2973" y="77"/>
                    </a:lnTo>
                    <a:lnTo>
                      <a:pt x="2689" y="39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rgbClr val="363636">
                  <a:alpha val="10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9"/>
              <p:cNvSpPr/>
              <p:nvPr/>
            </p:nvSpPr>
            <p:spPr>
              <a:xfrm>
                <a:off x="5267475" y="2232400"/>
                <a:ext cx="1088750" cy="341325"/>
              </a:xfrm>
              <a:custGeom>
                <a:avLst/>
                <a:gdLst/>
                <a:ahLst/>
                <a:cxnLst/>
                <a:rect l="l" t="t" r="r" b="b"/>
                <a:pathLst>
                  <a:path w="43550" h="13653" extrusionOk="0">
                    <a:moveTo>
                      <a:pt x="2841" y="1"/>
                    </a:moveTo>
                    <a:lnTo>
                      <a:pt x="0" y="6249"/>
                    </a:lnTo>
                    <a:lnTo>
                      <a:pt x="758" y="6798"/>
                    </a:lnTo>
                    <a:lnTo>
                      <a:pt x="1515" y="7328"/>
                    </a:lnTo>
                    <a:lnTo>
                      <a:pt x="2291" y="7821"/>
                    </a:lnTo>
                    <a:lnTo>
                      <a:pt x="3087" y="8294"/>
                    </a:lnTo>
                    <a:lnTo>
                      <a:pt x="3882" y="8749"/>
                    </a:lnTo>
                    <a:lnTo>
                      <a:pt x="4715" y="9165"/>
                    </a:lnTo>
                    <a:lnTo>
                      <a:pt x="5548" y="9563"/>
                    </a:lnTo>
                    <a:lnTo>
                      <a:pt x="6381" y="9941"/>
                    </a:lnTo>
                    <a:lnTo>
                      <a:pt x="7233" y="10301"/>
                    </a:lnTo>
                    <a:lnTo>
                      <a:pt x="8104" y="10642"/>
                    </a:lnTo>
                    <a:lnTo>
                      <a:pt x="8975" y="10945"/>
                    </a:lnTo>
                    <a:lnTo>
                      <a:pt x="9846" y="11248"/>
                    </a:lnTo>
                    <a:lnTo>
                      <a:pt x="10736" y="11513"/>
                    </a:lnTo>
                    <a:lnTo>
                      <a:pt x="11626" y="11759"/>
                    </a:lnTo>
                    <a:lnTo>
                      <a:pt x="12535" y="12005"/>
                    </a:lnTo>
                    <a:lnTo>
                      <a:pt x="13425" y="12214"/>
                    </a:lnTo>
                    <a:lnTo>
                      <a:pt x="14334" y="12422"/>
                    </a:lnTo>
                    <a:lnTo>
                      <a:pt x="15243" y="12592"/>
                    </a:lnTo>
                    <a:lnTo>
                      <a:pt x="16152" y="12763"/>
                    </a:lnTo>
                    <a:lnTo>
                      <a:pt x="17060" y="12914"/>
                    </a:lnTo>
                    <a:lnTo>
                      <a:pt x="17969" y="13047"/>
                    </a:lnTo>
                    <a:lnTo>
                      <a:pt x="18878" y="13160"/>
                    </a:lnTo>
                    <a:lnTo>
                      <a:pt x="19787" y="13274"/>
                    </a:lnTo>
                    <a:lnTo>
                      <a:pt x="20677" y="13350"/>
                    </a:lnTo>
                    <a:lnTo>
                      <a:pt x="21586" y="13425"/>
                    </a:lnTo>
                    <a:lnTo>
                      <a:pt x="22476" y="13501"/>
                    </a:lnTo>
                    <a:lnTo>
                      <a:pt x="23347" y="13558"/>
                    </a:lnTo>
                    <a:lnTo>
                      <a:pt x="24237" y="13596"/>
                    </a:lnTo>
                    <a:lnTo>
                      <a:pt x="25960" y="13634"/>
                    </a:lnTo>
                    <a:lnTo>
                      <a:pt x="27664" y="13653"/>
                    </a:lnTo>
                    <a:lnTo>
                      <a:pt x="29311" y="13615"/>
                    </a:lnTo>
                    <a:lnTo>
                      <a:pt x="30902" y="13558"/>
                    </a:lnTo>
                    <a:lnTo>
                      <a:pt x="32435" y="13482"/>
                    </a:lnTo>
                    <a:lnTo>
                      <a:pt x="33912" y="13388"/>
                    </a:lnTo>
                    <a:lnTo>
                      <a:pt x="35294" y="13255"/>
                    </a:lnTo>
                    <a:lnTo>
                      <a:pt x="36601" y="13122"/>
                    </a:lnTo>
                    <a:lnTo>
                      <a:pt x="37832" y="12990"/>
                    </a:lnTo>
                    <a:lnTo>
                      <a:pt x="38949" y="12838"/>
                    </a:lnTo>
                    <a:lnTo>
                      <a:pt x="39971" y="12687"/>
                    </a:lnTo>
                    <a:lnTo>
                      <a:pt x="40880" y="12554"/>
                    </a:lnTo>
                    <a:lnTo>
                      <a:pt x="42319" y="12289"/>
                    </a:lnTo>
                    <a:lnTo>
                      <a:pt x="43228" y="12119"/>
                    </a:lnTo>
                    <a:lnTo>
                      <a:pt x="43550" y="12062"/>
                    </a:lnTo>
                    <a:lnTo>
                      <a:pt x="42414" y="5776"/>
                    </a:lnTo>
                    <a:lnTo>
                      <a:pt x="28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9"/>
              <p:cNvSpPr/>
              <p:nvPr/>
            </p:nvSpPr>
            <p:spPr>
              <a:xfrm>
                <a:off x="5323325" y="2284000"/>
                <a:ext cx="1001675" cy="169975"/>
              </a:xfrm>
              <a:custGeom>
                <a:avLst/>
                <a:gdLst/>
                <a:ahLst/>
                <a:cxnLst/>
                <a:rect l="l" t="t" r="r" b="b"/>
                <a:pathLst>
                  <a:path w="40067" h="6799" extrusionOk="0">
                    <a:moveTo>
                      <a:pt x="588" y="1"/>
                    </a:moveTo>
                    <a:lnTo>
                      <a:pt x="474" y="20"/>
                    </a:lnTo>
                    <a:lnTo>
                      <a:pt x="341" y="39"/>
                    </a:lnTo>
                    <a:lnTo>
                      <a:pt x="228" y="95"/>
                    </a:lnTo>
                    <a:lnTo>
                      <a:pt x="114" y="133"/>
                    </a:lnTo>
                    <a:lnTo>
                      <a:pt x="38" y="190"/>
                    </a:lnTo>
                    <a:lnTo>
                      <a:pt x="1" y="247"/>
                    </a:lnTo>
                    <a:lnTo>
                      <a:pt x="1" y="266"/>
                    </a:lnTo>
                    <a:lnTo>
                      <a:pt x="20" y="285"/>
                    </a:lnTo>
                    <a:lnTo>
                      <a:pt x="720" y="663"/>
                    </a:lnTo>
                    <a:lnTo>
                      <a:pt x="1440" y="1023"/>
                    </a:lnTo>
                    <a:lnTo>
                      <a:pt x="2159" y="1364"/>
                    </a:lnTo>
                    <a:lnTo>
                      <a:pt x="2898" y="1705"/>
                    </a:lnTo>
                    <a:lnTo>
                      <a:pt x="3636" y="2027"/>
                    </a:lnTo>
                    <a:lnTo>
                      <a:pt x="4374" y="2330"/>
                    </a:lnTo>
                    <a:lnTo>
                      <a:pt x="5132" y="2614"/>
                    </a:lnTo>
                    <a:lnTo>
                      <a:pt x="5889" y="2898"/>
                    </a:lnTo>
                    <a:lnTo>
                      <a:pt x="6647" y="3163"/>
                    </a:lnTo>
                    <a:lnTo>
                      <a:pt x="7423" y="3428"/>
                    </a:lnTo>
                    <a:lnTo>
                      <a:pt x="8957" y="3920"/>
                    </a:lnTo>
                    <a:lnTo>
                      <a:pt x="10509" y="4375"/>
                    </a:lnTo>
                    <a:lnTo>
                      <a:pt x="12043" y="4791"/>
                    </a:lnTo>
                    <a:lnTo>
                      <a:pt x="12895" y="4999"/>
                    </a:lnTo>
                    <a:lnTo>
                      <a:pt x="13747" y="5208"/>
                    </a:lnTo>
                    <a:lnTo>
                      <a:pt x="14599" y="5397"/>
                    </a:lnTo>
                    <a:lnTo>
                      <a:pt x="15451" y="5586"/>
                    </a:lnTo>
                    <a:lnTo>
                      <a:pt x="16322" y="5757"/>
                    </a:lnTo>
                    <a:lnTo>
                      <a:pt x="17174" y="5908"/>
                    </a:lnTo>
                    <a:lnTo>
                      <a:pt x="18045" y="6041"/>
                    </a:lnTo>
                    <a:lnTo>
                      <a:pt x="18916" y="6173"/>
                    </a:lnTo>
                    <a:lnTo>
                      <a:pt x="19768" y="6306"/>
                    </a:lnTo>
                    <a:lnTo>
                      <a:pt x="20639" y="6401"/>
                    </a:lnTo>
                    <a:lnTo>
                      <a:pt x="21510" y="6495"/>
                    </a:lnTo>
                    <a:lnTo>
                      <a:pt x="22381" y="6571"/>
                    </a:lnTo>
                    <a:lnTo>
                      <a:pt x="23252" y="6647"/>
                    </a:lnTo>
                    <a:lnTo>
                      <a:pt x="24123" y="6704"/>
                    </a:lnTo>
                    <a:lnTo>
                      <a:pt x="24994" y="6741"/>
                    </a:lnTo>
                    <a:lnTo>
                      <a:pt x="25884" y="6779"/>
                    </a:lnTo>
                    <a:lnTo>
                      <a:pt x="26755" y="6798"/>
                    </a:lnTo>
                    <a:lnTo>
                      <a:pt x="27626" y="6798"/>
                    </a:lnTo>
                    <a:lnTo>
                      <a:pt x="28497" y="6779"/>
                    </a:lnTo>
                    <a:lnTo>
                      <a:pt x="29368" y="6760"/>
                    </a:lnTo>
                    <a:lnTo>
                      <a:pt x="30239" y="6722"/>
                    </a:lnTo>
                    <a:lnTo>
                      <a:pt x="31110" y="6685"/>
                    </a:lnTo>
                    <a:lnTo>
                      <a:pt x="31981" y="6628"/>
                    </a:lnTo>
                    <a:lnTo>
                      <a:pt x="32852" y="6552"/>
                    </a:lnTo>
                    <a:lnTo>
                      <a:pt x="33723" y="6457"/>
                    </a:lnTo>
                    <a:lnTo>
                      <a:pt x="34594" y="6363"/>
                    </a:lnTo>
                    <a:lnTo>
                      <a:pt x="35465" y="6249"/>
                    </a:lnTo>
                    <a:lnTo>
                      <a:pt x="36336" y="6117"/>
                    </a:lnTo>
                    <a:lnTo>
                      <a:pt x="37207" y="5965"/>
                    </a:lnTo>
                    <a:lnTo>
                      <a:pt x="38059" y="5814"/>
                    </a:lnTo>
                    <a:lnTo>
                      <a:pt x="38930" y="5643"/>
                    </a:lnTo>
                    <a:lnTo>
                      <a:pt x="39782" y="5454"/>
                    </a:lnTo>
                    <a:lnTo>
                      <a:pt x="39915" y="5416"/>
                    </a:lnTo>
                    <a:lnTo>
                      <a:pt x="40010" y="5359"/>
                    </a:lnTo>
                    <a:lnTo>
                      <a:pt x="40047" y="5302"/>
                    </a:lnTo>
                    <a:lnTo>
                      <a:pt x="40066" y="5264"/>
                    </a:lnTo>
                    <a:lnTo>
                      <a:pt x="40028" y="5227"/>
                    </a:lnTo>
                    <a:lnTo>
                      <a:pt x="39953" y="5189"/>
                    </a:lnTo>
                    <a:lnTo>
                      <a:pt x="39858" y="5189"/>
                    </a:lnTo>
                    <a:lnTo>
                      <a:pt x="39707" y="5208"/>
                    </a:lnTo>
                    <a:lnTo>
                      <a:pt x="38855" y="5378"/>
                    </a:lnTo>
                    <a:lnTo>
                      <a:pt x="37984" y="5549"/>
                    </a:lnTo>
                    <a:lnTo>
                      <a:pt x="37131" y="5719"/>
                    </a:lnTo>
                    <a:lnTo>
                      <a:pt x="36260" y="5851"/>
                    </a:lnTo>
                    <a:lnTo>
                      <a:pt x="35389" y="5984"/>
                    </a:lnTo>
                    <a:lnTo>
                      <a:pt x="34537" y="6079"/>
                    </a:lnTo>
                    <a:lnTo>
                      <a:pt x="33666" y="6192"/>
                    </a:lnTo>
                    <a:lnTo>
                      <a:pt x="32795" y="6268"/>
                    </a:lnTo>
                    <a:lnTo>
                      <a:pt x="31924" y="6344"/>
                    </a:lnTo>
                    <a:lnTo>
                      <a:pt x="31053" y="6401"/>
                    </a:lnTo>
                    <a:lnTo>
                      <a:pt x="30182" y="6438"/>
                    </a:lnTo>
                    <a:lnTo>
                      <a:pt x="29311" y="6457"/>
                    </a:lnTo>
                    <a:lnTo>
                      <a:pt x="28440" y="6476"/>
                    </a:lnTo>
                    <a:lnTo>
                      <a:pt x="27569" y="6476"/>
                    </a:lnTo>
                    <a:lnTo>
                      <a:pt x="26698" y="6457"/>
                    </a:lnTo>
                    <a:lnTo>
                      <a:pt x="25827" y="6438"/>
                    </a:lnTo>
                    <a:lnTo>
                      <a:pt x="24956" y="6401"/>
                    </a:lnTo>
                    <a:lnTo>
                      <a:pt x="24085" y="6344"/>
                    </a:lnTo>
                    <a:lnTo>
                      <a:pt x="23214" y="6287"/>
                    </a:lnTo>
                    <a:lnTo>
                      <a:pt x="22343" y="6211"/>
                    </a:lnTo>
                    <a:lnTo>
                      <a:pt x="21472" y="6117"/>
                    </a:lnTo>
                    <a:lnTo>
                      <a:pt x="20601" y="6022"/>
                    </a:lnTo>
                    <a:lnTo>
                      <a:pt x="19731" y="5908"/>
                    </a:lnTo>
                    <a:lnTo>
                      <a:pt x="18878" y="5776"/>
                    </a:lnTo>
                    <a:lnTo>
                      <a:pt x="18007" y="5643"/>
                    </a:lnTo>
                    <a:lnTo>
                      <a:pt x="17155" y="5492"/>
                    </a:lnTo>
                    <a:lnTo>
                      <a:pt x="16284" y="5321"/>
                    </a:lnTo>
                    <a:lnTo>
                      <a:pt x="15432" y="5151"/>
                    </a:lnTo>
                    <a:lnTo>
                      <a:pt x="14580" y="4962"/>
                    </a:lnTo>
                    <a:lnTo>
                      <a:pt x="13728" y="4772"/>
                    </a:lnTo>
                    <a:lnTo>
                      <a:pt x="12876" y="4564"/>
                    </a:lnTo>
                    <a:lnTo>
                      <a:pt x="12024" y="4337"/>
                    </a:lnTo>
                    <a:lnTo>
                      <a:pt x="10566" y="3939"/>
                    </a:lnTo>
                    <a:lnTo>
                      <a:pt x="9108" y="3504"/>
                    </a:lnTo>
                    <a:lnTo>
                      <a:pt x="7669" y="3030"/>
                    </a:lnTo>
                    <a:lnTo>
                      <a:pt x="6211" y="2519"/>
                    </a:lnTo>
                    <a:lnTo>
                      <a:pt x="5511" y="2254"/>
                    </a:lnTo>
                    <a:lnTo>
                      <a:pt x="4791" y="1970"/>
                    </a:lnTo>
                    <a:lnTo>
                      <a:pt x="4090" y="1686"/>
                    </a:lnTo>
                    <a:lnTo>
                      <a:pt x="3390" y="1383"/>
                    </a:lnTo>
                    <a:lnTo>
                      <a:pt x="2689" y="1061"/>
                    </a:lnTo>
                    <a:lnTo>
                      <a:pt x="2008" y="720"/>
                    </a:lnTo>
                    <a:lnTo>
                      <a:pt x="1345" y="379"/>
                    </a:lnTo>
                    <a:lnTo>
                      <a:pt x="663" y="20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9"/>
              <p:cNvSpPr/>
              <p:nvPr/>
            </p:nvSpPr>
            <p:spPr>
              <a:xfrm>
                <a:off x="5713850" y="2332275"/>
                <a:ext cx="150550" cy="36475"/>
              </a:xfrm>
              <a:custGeom>
                <a:avLst/>
                <a:gdLst/>
                <a:ahLst/>
                <a:cxnLst/>
                <a:rect l="l" t="t" r="r" b="b"/>
                <a:pathLst>
                  <a:path w="6022" h="1459" extrusionOk="0">
                    <a:moveTo>
                      <a:pt x="5927" y="1"/>
                    </a:moveTo>
                    <a:lnTo>
                      <a:pt x="5795" y="20"/>
                    </a:lnTo>
                    <a:lnTo>
                      <a:pt x="323" y="1156"/>
                    </a:lnTo>
                    <a:lnTo>
                      <a:pt x="228" y="1194"/>
                    </a:lnTo>
                    <a:lnTo>
                      <a:pt x="133" y="1251"/>
                    </a:lnTo>
                    <a:lnTo>
                      <a:pt x="57" y="1289"/>
                    </a:lnTo>
                    <a:lnTo>
                      <a:pt x="1" y="1364"/>
                    </a:lnTo>
                    <a:lnTo>
                      <a:pt x="1" y="1402"/>
                    </a:lnTo>
                    <a:lnTo>
                      <a:pt x="1" y="1421"/>
                    </a:lnTo>
                    <a:lnTo>
                      <a:pt x="20" y="1440"/>
                    </a:lnTo>
                    <a:lnTo>
                      <a:pt x="95" y="1459"/>
                    </a:lnTo>
                    <a:lnTo>
                      <a:pt x="209" y="1440"/>
                    </a:lnTo>
                    <a:lnTo>
                      <a:pt x="5681" y="304"/>
                    </a:lnTo>
                    <a:lnTo>
                      <a:pt x="5776" y="266"/>
                    </a:lnTo>
                    <a:lnTo>
                      <a:pt x="5870" y="228"/>
                    </a:lnTo>
                    <a:lnTo>
                      <a:pt x="5946" y="171"/>
                    </a:lnTo>
                    <a:lnTo>
                      <a:pt x="6003" y="115"/>
                    </a:lnTo>
                    <a:lnTo>
                      <a:pt x="6022" y="58"/>
                    </a:lnTo>
                    <a:lnTo>
                      <a:pt x="6003" y="39"/>
                    </a:lnTo>
                    <a:lnTo>
                      <a:pt x="5984" y="20"/>
                    </a:lnTo>
                    <a:lnTo>
                      <a:pt x="59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9"/>
              <p:cNvSpPr/>
              <p:nvPr/>
            </p:nvSpPr>
            <p:spPr>
              <a:xfrm>
                <a:off x="5741775" y="2326600"/>
                <a:ext cx="1373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5492" h="2236" extrusionOk="0">
                    <a:moveTo>
                      <a:pt x="398" y="1"/>
                    </a:moveTo>
                    <a:lnTo>
                      <a:pt x="285" y="20"/>
                    </a:lnTo>
                    <a:lnTo>
                      <a:pt x="171" y="58"/>
                    </a:lnTo>
                    <a:lnTo>
                      <a:pt x="96" y="133"/>
                    </a:lnTo>
                    <a:lnTo>
                      <a:pt x="20" y="209"/>
                    </a:lnTo>
                    <a:lnTo>
                      <a:pt x="1" y="247"/>
                    </a:lnTo>
                    <a:lnTo>
                      <a:pt x="1" y="285"/>
                    </a:lnTo>
                    <a:lnTo>
                      <a:pt x="20" y="323"/>
                    </a:lnTo>
                    <a:lnTo>
                      <a:pt x="39" y="342"/>
                    </a:lnTo>
                    <a:lnTo>
                      <a:pt x="77" y="379"/>
                    </a:lnTo>
                    <a:lnTo>
                      <a:pt x="133" y="417"/>
                    </a:lnTo>
                    <a:lnTo>
                      <a:pt x="5000" y="2216"/>
                    </a:lnTo>
                    <a:lnTo>
                      <a:pt x="5094" y="2235"/>
                    </a:lnTo>
                    <a:lnTo>
                      <a:pt x="5208" y="2216"/>
                    </a:lnTo>
                    <a:lnTo>
                      <a:pt x="5303" y="2159"/>
                    </a:lnTo>
                    <a:lnTo>
                      <a:pt x="5397" y="2103"/>
                    </a:lnTo>
                    <a:lnTo>
                      <a:pt x="5454" y="2027"/>
                    </a:lnTo>
                    <a:lnTo>
                      <a:pt x="5473" y="1989"/>
                    </a:lnTo>
                    <a:lnTo>
                      <a:pt x="5492" y="1951"/>
                    </a:lnTo>
                    <a:lnTo>
                      <a:pt x="5473" y="1913"/>
                    </a:lnTo>
                    <a:lnTo>
                      <a:pt x="5454" y="1875"/>
                    </a:lnTo>
                    <a:lnTo>
                      <a:pt x="5416" y="1856"/>
                    </a:lnTo>
                    <a:lnTo>
                      <a:pt x="5359" y="1818"/>
                    </a:lnTo>
                    <a:lnTo>
                      <a:pt x="493" y="20"/>
                    </a:lnTo>
                    <a:lnTo>
                      <a:pt x="3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946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153675"/>
            <a:ext cx="2340900" cy="45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715100" y="202608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2"/>
          </p:nvPr>
        </p:nvSpPr>
        <p:spPr>
          <a:xfrm>
            <a:off x="715100" y="381823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715100" y="1810475"/>
            <a:ext cx="2336400" cy="36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5"/>
          </p:nvPr>
        </p:nvSpPr>
        <p:spPr>
          <a:xfrm>
            <a:off x="715100" y="3605800"/>
            <a:ext cx="2336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6" hasCustomPrompt="1"/>
          </p:nvPr>
        </p:nvSpPr>
        <p:spPr>
          <a:xfrm>
            <a:off x="715100" y="2949963"/>
            <a:ext cx="2340900" cy="45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3401550" y="1153675"/>
            <a:ext cx="2340900" cy="45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3401550" y="202608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9"/>
          </p:nvPr>
        </p:nvSpPr>
        <p:spPr>
          <a:xfrm>
            <a:off x="3401550" y="381823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3"/>
          </p:nvPr>
        </p:nvSpPr>
        <p:spPr>
          <a:xfrm>
            <a:off x="3401550" y="1810475"/>
            <a:ext cx="2336400" cy="36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4"/>
          </p:nvPr>
        </p:nvSpPr>
        <p:spPr>
          <a:xfrm>
            <a:off x="3401550" y="3605800"/>
            <a:ext cx="2336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 hasCustomPrompt="1"/>
          </p:nvPr>
        </p:nvSpPr>
        <p:spPr>
          <a:xfrm>
            <a:off x="3401550" y="2949963"/>
            <a:ext cx="2340900" cy="45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6" hasCustomPrompt="1"/>
          </p:nvPr>
        </p:nvSpPr>
        <p:spPr>
          <a:xfrm>
            <a:off x="6088000" y="1153675"/>
            <a:ext cx="2340900" cy="45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7"/>
          </p:nvPr>
        </p:nvSpPr>
        <p:spPr>
          <a:xfrm>
            <a:off x="6088000" y="2026085"/>
            <a:ext cx="23364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8"/>
          </p:nvPr>
        </p:nvSpPr>
        <p:spPr>
          <a:xfrm>
            <a:off x="6088000" y="381823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9"/>
          </p:nvPr>
        </p:nvSpPr>
        <p:spPr>
          <a:xfrm>
            <a:off x="6088000" y="1810475"/>
            <a:ext cx="2336400" cy="36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20"/>
          </p:nvPr>
        </p:nvSpPr>
        <p:spPr>
          <a:xfrm>
            <a:off x="6088000" y="3605800"/>
            <a:ext cx="2336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1" hasCustomPrompt="1"/>
          </p:nvPr>
        </p:nvSpPr>
        <p:spPr>
          <a:xfrm>
            <a:off x="6088000" y="2949963"/>
            <a:ext cx="2340900" cy="45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cxnSp>
        <p:nvCxnSpPr>
          <p:cNvPr id="69" name="Google Shape;69;p13"/>
          <p:cNvCxnSpPr/>
          <p:nvPr/>
        </p:nvCxnSpPr>
        <p:spPr>
          <a:xfrm>
            <a:off x="0" y="4599425"/>
            <a:ext cx="916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9" name="Google Shape;79;p16"/>
          <p:cNvCxnSpPr/>
          <p:nvPr/>
        </p:nvCxnSpPr>
        <p:spPr>
          <a:xfrm>
            <a:off x="0" y="4599425"/>
            <a:ext cx="916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1"/>
          </p:nvPr>
        </p:nvSpPr>
        <p:spPr>
          <a:xfrm>
            <a:off x="1470000" y="1540275"/>
            <a:ext cx="3858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2"/>
          </p:nvPr>
        </p:nvSpPr>
        <p:spPr>
          <a:xfrm>
            <a:off x="1470000" y="1356150"/>
            <a:ext cx="3858900" cy="33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3"/>
          </p:nvPr>
        </p:nvSpPr>
        <p:spPr>
          <a:xfrm>
            <a:off x="1469875" y="2682075"/>
            <a:ext cx="3858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4"/>
          </p:nvPr>
        </p:nvSpPr>
        <p:spPr>
          <a:xfrm>
            <a:off x="1470000" y="2498012"/>
            <a:ext cx="3858900" cy="33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5"/>
          </p:nvPr>
        </p:nvSpPr>
        <p:spPr>
          <a:xfrm>
            <a:off x="1470000" y="3823925"/>
            <a:ext cx="3858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6"/>
          </p:nvPr>
        </p:nvSpPr>
        <p:spPr>
          <a:xfrm>
            <a:off x="1470000" y="3639850"/>
            <a:ext cx="3858900" cy="33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104" name="Google Shape;104;p20"/>
          <p:cNvCxnSpPr/>
          <p:nvPr/>
        </p:nvCxnSpPr>
        <p:spPr>
          <a:xfrm>
            <a:off x="0" y="4599425"/>
            <a:ext cx="916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2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1"/>
          </p:nvPr>
        </p:nvSpPr>
        <p:spPr>
          <a:xfrm>
            <a:off x="723000" y="1736850"/>
            <a:ext cx="19080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2"/>
          </p:nvPr>
        </p:nvSpPr>
        <p:spPr>
          <a:xfrm>
            <a:off x="723000" y="1480425"/>
            <a:ext cx="19080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3"/>
          </p:nvPr>
        </p:nvSpPr>
        <p:spPr>
          <a:xfrm>
            <a:off x="720000" y="3239137"/>
            <a:ext cx="19110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4"/>
          </p:nvPr>
        </p:nvSpPr>
        <p:spPr>
          <a:xfrm>
            <a:off x="720000" y="2982450"/>
            <a:ext cx="19110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5"/>
          </p:nvPr>
        </p:nvSpPr>
        <p:spPr>
          <a:xfrm>
            <a:off x="6513000" y="1736862"/>
            <a:ext cx="19110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6"/>
          </p:nvPr>
        </p:nvSpPr>
        <p:spPr>
          <a:xfrm>
            <a:off x="6513000" y="1480425"/>
            <a:ext cx="19110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7"/>
          </p:nvPr>
        </p:nvSpPr>
        <p:spPr>
          <a:xfrm>
            <a:off x="6513000" y="3239137"/>
            <a:ext cx="19110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8"/>
          </p:nvPr>
        </p:nvSpPr>
        <p:spPr>
          <a:xfrm>
            <a:off x="6513000" y="2982450"/>
            <a:ext cx="19110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115" name="Google Shape;115;p21"/>
          <p:cNvCxnSpPr/>
          <p:nvPr/>
        </p:nvCxnSpPr>
        <p:spPr>
          <a:xfrm>
            <a:off x="0" y="4599425"/>
            <a:ext cx="916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1_1_3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"/>
          </p:nvPr>
        </p:nvSpPr>
        <p:spPr>
          <a:xfrm>
            <a:off x="1827675" y="1676246"/>
            <a:ext cx="20208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2"/>
          </p:nvPr>
        </p:nvSpPr>
        <p:spPr>
          <a:xfrm>
            <a:off x="1827675" y="1384619"/>
            <a:ext cx="2020800" cy="44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3"/>
          </p:nvPr>
        </p:nvSpPr>
        <p:spPr>
          <a:xfrm>
            <a:off x="1827675" y="3407958"/>
            <a:ext cx="20208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4"/>
          </p:nvPr>
        </p:nvSpPr>
        <p:spPr>
          <a:xfrm>
            <a:off x="1827675" y="3115202"/>
            <a:ext cx="2020800" cy="44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5"/>
          </p:nvPr>
        </p:nvSpPr>
        <p:spPr>
          <a:xfrm>
            <a:off x="5295525" y="1674896"/>
            <a:ext cx="20208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6"/>
          </p:nvPr>
        </p:nvSpPr>
        <p:spPr>
          <a:xfrm>
            <a:off x="5295525" y="1383574"/>
            <a:ext cx="2020800" cy="44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7"/>
          </p:nvPr>
        </p:nvSpPr>
        <p:spPr>
          <a:xfrm>
            <a:off x="5295525" y="3407958"/>
            <a:ext cx="20208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8"/>
          </p:nvPr>
        </p:nvSpPr>
        <p:spPr>
          <a:xfrm>
            <a:off x="5295825" y="3115212"/>
            <a:ext cx="2020200" cy="44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126" name="Google Shape;126;p22"/>
          <p:cNvCxnSpPr/>
          <p:nvPr/>
        </p:nvCxnSpPr>
        <p:spPr>
          <a:xfrm>
            <a:off x="0" y="4599425"/>
            <a:ext cx="916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EEED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2" r:id="rId6"/>
    <p:sldLayoutId id="2147483666" r:id="rId7"/>
    <p:sldLayoutId id="2147483667" r:id="rId8"/>
    <p:sldLayoutId id="2147483668" r:id="rId9"/>
    <p:sldLayoutId id="2147483672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rter One"/>
              <a:buNone/>
              <a:defRPr sz="2800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●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○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■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●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○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■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●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○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■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65752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oriicoffee.wordpress.com/" TargetMode="External"/><Relationship Id="rId5" Type="http://schemas.openxmlformats.org/officeDocument/2006/relationships/hyperlink" Target="https://trello.com/b/0lbaPKkB/is220n12-framework-morii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6_2461FB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97;p42">
            <a:extLst>
              <a:ext uri="{FF2B5EF4-FFF2-40B4-BE49-F238E27FC236}">
                <a16:creationId xmlns:a16="http://schemas.microsoft.com/office/drawing/2014/main" id="{5AAB4525-9531-9123-1BF1-00046279C084}"/>
              </a:ext>
            </a:extLst>
          </p:cNvPr>
          <p:cNvSpPr/>
          <p:nvPr/>
        </p:nvSpPr>
        <p:spPr>
          <a:xfrm>
            <a:off x="907408" y="3583626"/>
            <a:ext cx="3907500" cy="5487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solidFill>
              <a:srgbClr val="B86D42"/>
            </a:solidFill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ctrTitle"/>
          </p:nvPr>
        </p:nvSpPr>
        <p:spPr>
          <a:xfrm>
            <a:off x="275510" y="1450295"/>
            <a:ext cx="5024466" cy="1286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XÂY DỰNG WEBSITE </a:t>
            </a:r>
            <a:r>
              <a:rPr lang="en" sz="3600">
                <a:solidFill>
                  <a:srgbClr val="B86D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MORII COFFEE</a:t>
            </a:r>
            <a:endParaRPr lang="vi-VN" sz="3600">
              <a:solidFill>
                <a:srgbClr val="B86D4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l="23008" t="-2005" r="39505" b="52244"/>
          <a:stretch/>
        </p:blipFill>
        <p:spPr>
          <a:xfrm>
            <a:off x="-150366" y="-236033"/>
            <a:ext cx="772275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0EBD0F-B8DA-5D0D-A43F-34DEF47B2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0"/>
            <a:ext cx="3429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395;p44">
            <a:extLst>
              <a:ext uri="{FF2B5EF4-FFF2-40B4-BE49-F238E27FC236}">
                <a16:creationId xmlns:a16="http://schemas.microsoft.com/office/drawing/2014/main" id="{C54401F7-C41E-350A-61CF-B7D708FFF94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510" t="-18069" r="-5510" b="-9092"/>
          <a:stretch/>
        </p:blipFill>
        <p:spPr>
          <a:xfrm rot="10800000">
            <a:off x="5019765" y="3381002"/>
            <a:ext cx="910814" cy="150264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ubtitle 4">
            <a:extLst>
              <a:ext uri="{FF2B5EF4-FFF2-40B4-BE49-F238E27FC236}">
                <a16:creationId xmlns:a16="http://schemas.microsoft.com/office/drawing/2014/main" id="{445C224B-CC28-3A87-08A5-AED49028A53F}"/>
              </a:ext>
            </a:extLst>
          </p:cNvPr>
          <p:cNvSpPr txBox="1">
            <a:spLocks/>
          </p:cNvSpPr>
          <p:nvPr/>
        </p:nvSpPr>
        <p:spPr>
          <a:xfrm>
            <a:off x="1173537" y="3551476"/>
            <a:ext cx="312604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341313" indent="0" algn="ctr"/>
            <a:r>
              <a:rPr lang="vi-VN" sz="1400" b="1">
                <a:solidFill>
                  <a:schemeClr val="accent4"/>
                </a:solidFill>
                <a:latin typeface="Josefin Sans"/>
                <a:sym typeface="Josefin Sans"/>
              </a:rPr>
              <a:t>IS220.N12</a:t>
            </a:r>
          </a:p>
          <a:p>
            <a:pPr marL="341313" indent="0" algn="ctr"/>
            <a:r>
              <a:rPr lang="vi-VN" sz="1400" b="1">
                <a:solidFill>
                  <a:schemeClr val="accent4"/>
                </a:solidFill>
                <a:latin typeface="Josefin Sans"/>
                <a:sym typeface="Josefin Sans"/>
              </a:rPr>
              <a:t>GVHD: </a:t>
            </a:r>
            <a:r>
              <a:rPr lang="vi-VN" sz="1400" b="1" err="1">
                <a:solidFill>
                  <a:schemeClr val="accent4"/>
                </a:solidFill>
                <a:latin typeface="Josefin Sans"/>
                <a:sym typeface="Josefin Sans"/>
              </a:rPr>
              <a:t>ThS</a:t>
            </a:r>
            <a:r>
              <a:rPr lang="vi-VN" sz="1400" b="1">
                <a:solidFill>
                  <a:schemeClr val="accent4"/>
                </a:solidFill>
                <a:latin typeface="Josefin Sans"/>
                <a:sym typeface="Josefin Sans"/>
              </a:rPr>
              <a:t>. Tạ Việt Phương</a:t>
            </a:r>
            <a:endParaRPr lang="en-US" sz="1400" b="1">
              <a:solidFill>
                <a:schemeClr val="accent4"/>
              </a:solidFill>
            </a:endParaRPr>
          </a:p>
        </p:txBody>
      </p:sp>
      <p:sp>
        <p:nvSpPr>
          <p:cNvPr id="186" name="Subtitle 4">
            <a:extLst>
              <a:ext uri="{FF2B5EF4-FFF2-40B4-BE49-F238E27FC236}">
                <a16:creationId xmlns:a16="http://schemas.microsoft.com/office/drawing/2014/main" id="{98CAD5E3-BA38-7104-F7C6-5390B17F7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0366" y="2797502"/>
            <a:ext cx="5909650" cy="331743"/>
          </a:xfrm>
        </p:spPr>
        <p:txBody>
          <a:bodyPr/>
          <a:lstStyle/>
          <a:p>
            <a:pPr marL="341313" indent="0" algn="ctr"/>
            <a:r>
              <a:rPr lang="vi-VN" sz="1400" b="1">
                <a:solidFill>
                  <a:schemeClr val="tx1"/>
                </a:solidFill>
                <a:latin typeface="Josefin Sans"/>
                <a:sym typeface="Josefin Sans"/>
              </a:rPr>
              <a:t>Xây dựng Hệ thống thông tin trên các </a:t>
            </a:r>
            <a:r>
              <a:rPr lang="vi-VN" sz="1400" b="1" err="1">
                <a:solidFill>
                  <a:schemeClr val="tx1"/>
                </a:solidFill>
                <a:latin typeface="Josefin Sans"/>
                <a:sym typeface="Josefin Sans"/>
              </a:rPr>
              <a:t>framework</a:t>
            </a:r>
            <a:endParaRPr 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2.1. Quản lý thời gian</a:t>
            </a:r>
            <a:endParaRPr sz="2000"/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1"/>
          </p:nvPr>
        </p:nvSpPr>
        <p:spPr>
          <a:xfrm>
            <a:off x="626400" y="678601"/>
            <a:ext cx="7717500" cy="380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vi-VN" sz="1400">
                <a:latin typeface="Fira Sans Condensed" panose="020B0503050000020004" pitchFamily="34" charset="0"/>
              </a:rPr>
              <a:t>Thời gian thực hiện dự án: 91 ngày.</a:t>
            </a:r>
          </a:p>
        </p:txBody>
      </p:sp>
      <p:graphicFrame>
        <p:nvGraphicFramePr>
          <p:cNvPr id="189" name="Google Shape;189;p32"/>
          <p:cNvGraphicFramePr/>
          <p:nvPr>
            <p:extLst>
              <p:ext uri="{D42A27DB-BD31-4B8C-83A1-F6EECF244321}">
                <p14:modId xmlns:p14="http://schemas.microsoft.com/office/powerpoint/2010/main" val="1538952488"/>
              </p:ext>
            </p:extLst>
          </p:nvPr>
        </p:nvGraphicFramePr>
        <p:xfrm>
          <a:off x="799800" y="1270810"/>
          <a:ext cx="7717800" cy="3304858"/>
        </p:xfrm>
        <a:graphic>
          <a:graphicData uri="http://schemas.openxmlformats.org/drawingml/2006/table">
            <a:tbl>
              <a:tblPr>
                <a:noFill/>
                <a:tableStyleId>{732B177B-6CDA-40B9-993A-80F6F2841C4D}</a:tableStyleId>
              </a:tblPr>
              <a:tblGrid>
                <a:gridCol w="1442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386">
                  <a:extLst>
                    <a:ext uri="{9D8B030D-6E8A-4147-A177-3AD203B41FA5}">
                      <a16:colId xmlns:a16="http://schemas.microsoft.com/office/drawing/2014/main" val="2766416040"/>
                    </a:ext>
                  </a:extLst>
                </a:gridCol>
                <a:gridCol w="2141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4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STT</a:t>
                      </a:r>
                      <a:endParaRPr sz="1400" b="1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Giai</a:t>
                      </a:r>
                      <a:r>
                        <a:rPr lang="en-US" sz="1400" b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đoạn</a:t>
                      </a:r>
                      <a:endParaRPr sz="1400" b="1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1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Arimo"/>
                          <a:cs typeface="Arimo"/>
                          <a:sym typeface="Arimo"/>
                        </a:rPr>
                        <a:t>Tổng</a:t>
                      </a:r>
                      <a:r>
                        <a:rPr lang="en-US" sz="1400" b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1400" b="1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Arimo"/>
                          <a:cs typeface="Arimo"/>
                          <a:sym typeface="Arimo"/>
                        </a:rPr>
                        <a:t>thời</a:t>
                      </a:r>
                      <a:r>
                        <a:rPr lang="en-US" sz="1400" b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1400" b="1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Arimo"/>
                          <a:cs typeface="Arimo"/>
                          <a:sym typeface="Arimo"/>
                        </a:rPr>
                        <a:t>gian</a:t>
                      </a:r>
                      <a:endParaRPr sz="1400" b="1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BĐ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Bắt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đầu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thực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hiện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Arimo"/>
                          <a:cs typeface="Arimo"/>
                          <a:sym typeface="Arimo"/>
                        </a:rPr>
                        <a:t>-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1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Khởi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động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dự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án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Arimo"/>
                          <a:cs typeface="Arimo"/>
                          <a:sym typeface="Arimo"/>
                        </a:rPr>
                        <a:t>7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Arimo"/>
                          <a:cs typeface="Arimo"/>
                          <a:sym typeface="Arimo"/>
                        </a:rPr>
                        <a:t>ngày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2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Phân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tích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hệ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thống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và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lấy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yêu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cầu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Arimo"/>
                          <a:cs typeface="Arimo"/>
                          <a:sym typeface="Arimo"/>
                        </a:rPr>
                        <a:t>7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Arimo"/>
                          <a:cs typeface="Arimo"/>
                          <a:sym typeface="Arimo"/>
                        </a:rPr>
                        <a:t>ngày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3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Thiết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kế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lược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đồ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Cơ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sở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dữ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liệu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Arimo"/>
                          <a:cs typeface="Arimo"/>
                          <a:sym typeface="Arimo"/>
                        </a:rPr>
                        <a:t>17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Arimo"/>
                          <a:cs typeface="Arimo"/>
                          <a:sym typeface="Arimo"/>
                        </a:rPr>
                        <a:t>ngày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4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Thiết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kế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giao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diện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người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dùng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Arimo"/>
                          <a:cs typeface="Arimo"/>
                          <a:sym typeface="Arimo"/>
                        </a:rPr>
                        <a:t>14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Arimo"/>
                          <a:cs typeface="Arimo"/>
                          <a:sym typeface="Arimo"/>
                        </a:rPr>
                        <a:t>ngày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5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Phát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triển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dự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án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Arimo"/>
                          <a:cs typeface="Arimo"/>
                          <a:sym typeface="Arimo"/>
                        </a:rPr>
                        <a:t>32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Arimo"/>
                          <a:cs typeface="Arimo"/>
                          <a:sym typeface="Arimo"/>
                        </a:rPr>
                        <a:t>ngày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506476"/>
                  </a:ext>
                </a:extLst>
              </a:tr>
              <a:tr h="36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6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Kiểm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thử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Arimo"/>
                          <a:cs typeface="Arimo"/>
                          <a:sym typeface="Arimo"/>
                        </a:rPr>
                        <a:t>7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Arimo"/>
                          <a:cs typeface="Arimo"/>
                          <a:sym typeface="Arimo"/>
                        </a:rPr>
                        <a:t>ngày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706806"/>
                  </a:ext>
                </a:extLst>
              </a:tr>
              <a:tr h="36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7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Triển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khai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dự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Josefin Sans"/>
                          <a:cs typeface="Josefin Sans"/>
                          <a:sym typeface="Josefin Sans"/>
                        </a:rPr>
                        <a:t>án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Arimo"/>
                          <a:cs typeface="Arimo"/>
                          <a:sym typeface="Arimo"/>
                        </a:rPr>
                        <a:t>7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Fira Sans Condensed" panose="020B0503050000020004" pitchFamily="34" charset="0"/>
                          <a:ea typeface="Arimo"/>
                          <a:cs typeface="Arimo"/>
                          <a:sym typeface="Arimo"/>
                        </a:rPr>
                        <a:t>ngày</a:t>
                      </a:r>
                      <a:endParaRPr sz="1400" b="0">
                        <a:solidFill>
                          <a:schemeClr val="tx1"/>
                        </a:solidFill>
                        <a:latin typeface="Fira Sans Condensed" panose="020B0503050000020004" pitchFamily="34" charset="0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732777"/>
                  </a:ext>
                </a:extLst>
              </a:tr>
            </a:tbl>
          </a:graphicData>
        </a:graphic>
      </p:graphicFrame>
      <p:pic>
        <p:nvPicPr>
          <p:cNvPr id="192" name="Google Shape;192;p32"/>
          <p:cNvPicPr preferRelativeResize="0"/>
          <p:nvPr/>
        </p:nvPicPr>
        <p:blipFill rotWithShape="1">
          <a:blip r:embed="rId3">
            <a:alphaModFix/>
          </a:blip>
          <a:srcRect l="23008" t="-2005" r="39505" b="52244"/>
          <a:stretch/>
        </p:blipFill>
        <p:spPr>
          <a:xfrm>
            <a:off x="7924800" y="271949"/>
            <a:ext cx="838200" cy="10751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Hộp Văn bản 17">
            <a:extLst>
              <a:ext uri="{FF2B5EF4-FFF2-40B4-BE49-F238E27FC236}">
                <a16:creationId xmlns:a16="http://schemas.microsoft.com/office/drawing/2014/main" id="{BC2A4523-E10C-181F-1CB7-2BF52DF6053C}"/>
              </a:ext>
            </a:extLst>
          </p:cNvPr>
          <p:cNvSpPr txBox="1"/>
          <p:nvPr/>
        </p:nvSpPr>
        <p:spPr>
          <a:xfrm>
            <a:off x="235776" y="4725476"/>
            <a:ext cx="4592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Quản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lý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dự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án</a:t>
            </a:r>
            <a:endParaRPr lang="en">
              <a:solidFill>
                <a:srgbClr val="696C71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4" name="Hộp Văn bản 2">
            <a:extLst>
              <a:ext uri="{FF2B5EF4-FFF2-40B4-BE49-F238E27FC236}">
                <a16:creationId xmlns:a16="http://schemas.microsoft.com/office/drawing/2014/main" id="{787BBB9E-E6CA-2F97-9D7A-55FB3B6C5F94}"/>
              </a:ext>
            </a:extLst>
          </p:cNvPr>
          <p:cNvSpPr txBox="1"/>
          <p:nvPr/>
        </p:nvSpPr>
        <p:spPr>
          <a:xfrm>
            <a:off x="8696153" y="4725476"/>
            <a:ext cx="447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8388"/>
                </a:solidFill>
                <a:latin typeface="Fira Sans Condensed" panose="020B0503050000020004" pitchFamily="34" charset="0"/>
              </a:rPr>
              <a:t>07</a:t>
            </a:r>
            <a:endParaRPr lang="en" sz="1200">
              <a:solidFill>
                <a:srgbClr val="808388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2" name="Google Shape;1287;p83">
            <a:extLst>
              <a:ext uri="{FF2B5EF4-FFF2-40B4-BE49-F238E27FC236}">
                <a16:creationId xmlns:a16="http://schemas.microsoft.com/office/drawing/2014/main" id="{AA6A01C4-FEDE-F043-EED8-0E1D7A60C322}"/>
              </a:ext>
            </a:extLst>
          </p:cNvPr>
          <p:cNvCxnSpPr>
            <a:cxnSpLocks/>
          </p:cNvCxnSpPr>
          <p:nvPr/>
        </p:nvCxnSpPr>
        <p:spPr>
          <a:xfrm>
            <a:off x="383966" y="434525"/>
            <a:ext cx="199509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31977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>
            <a:spLocks noGrp="1"/>
          </p:cNvSpPr>
          <p:nvPr>
            <p:ph type="subTitle" idx="2"/>
          </p:nvPr>
        </p:nvSpPr>
        <p:spPr>
          <a:xfrm>
            <a:off x="597922" y="799435"/>
            <a:ext cx="2305458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Trello</a:t>
            </a:r>
            <a:endParaRPr/>
          </a:p>
        </p:txBody>
      </p:sp>
      <p:sp>
        <p:nvSpPr>
          <p:cNvPr id="340" name="Google Shape;340;p40"/>
          <p:cNvSpPr txBox="1">
            <a:spLocks noGrp="1"/>
          </p:cNvSpPr>
          <p:nvPr>
            <p:ph type="subTitle" idx="6"/>
          </p:nvPr>
        </p:nvSpPr>
        <p:spPr>
          <a:xfrm>
            <a:off x="6239841" y="831819"/>
            <a:ext cx="2470499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Wordpress</a:t>
            </a:r>
            <a:endParaRPr/>
          </a:p>
        </p:txBody>
      </p:sp>
      <p:sp>
        <p:nvSpPr>
          <p:cNvPr id="343" name="Google Shape;343;p40"/>
          <p:cNvSpPr/>
          <p:nvPr/>
        </p:nvSpPr>
        <p:spPr>
          <a:xfrm>
            <a:off x="3338946" y="1278674"/>
            <a:ext cx="2305459" cy="2202428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40"/>
          <p:cNvGrpSpPr/>
          <p:nvPr/>
        </p:nvGrpSpPr>
        <p:grpSpPr>
          <a:xfrm>
            <a:off x="3998381" y="1992415"/>
            <a:ext cx="1032301" cy="855974"/>
            <a:chOff x="3985838" y="2311238"/>
            <a:chExt cx="1032301" cy="855974"/>
          </a:xfrm>
        </p:grpSpPr>
        <p:pic>
          <p:nvPicPr>
            <p:cNvPr id="359" name="Google Shape;359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85838" y="2311238"/>
              <a:ext cx="829471" cy="491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40"/>
            <p:cNvPicPr preferRelativeResize="0"/>
            <p:nvPr/>
          </p:nvPicPr>
          <p:blipFill rotWithShape="1">
            <a:blip r:embed="rId4">
              <a:alphaModFix/>
            </a:blip>
            <a:srcRect l="-4176" r="76462"/>
            <a:stretch/>
          </p:blipFill>
          <p:spPr>
            <a:xfrm rot="-1370205">
              <a:off x="4188663" y="2532954"/>
              <a:ext cx="829476" cy="6342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Tiêu đề phụ 8">
            <a:extLst>
              <a:ext uri="{FF2B5EF4-FFF2-40B4-BE49-F238E27FC236}">
                <a16:creationId xmlns:a16="http://schemas.microsoft.com/office/drawing/2014/main" id="{9CEDE32E-E2A6-B4A9-2F57-C7435404284A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419214" y="3792458"/>
            <a:ext cx="2613825" cy="770568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1400">
                <a:latin typeface="Fira Sans Condensed" panose="020B0503050000020004" pitchFamily="34" charset="0"/>
                <a:hlinkClick r:id="rId5"/>
              </a:rPr>
              <a:t>https://trello.com/b/0lbaPKkB/is220n12-framework-morii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sz="1400">
              <a:latin typeface="Fira Sans Condensed" panose="020B0503050000020004" pitchFamily="34" charset="0"/>
            </a:endParaRPr>
          </a:p>
        </p:txBody>
      </p:sp>
      <p:sp>
        <p:nvSpPr>
          <p:cNvPr id="17" name="Tiêu đề phụ 8">
            <a:extLst>
              <a:ext uri="{FF2B5EF4-FFF2-40B4-BE49-F238E27FC236}">
                <a16:creationId xmlns:a16="http://schemas.microsoft.com/office/drawing/2014/main" id="{49A822B1-F804-190D-4580-1F97C87B6E3E}"/>
              </a:ext>
            </a:extLst>
          </p:cNvPr>
          <p:cNvSpPr txBox="1">
            <a:spLocks/>
          </p:cNvSpPr>
          <p:nvPr/>
        </p:nvSpPr>
        <p:spPr>
          <a:xfrm>
            <a:off x="5644405" y="3656737"/>
            <a:ext cx="3525145" cy="5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139700" indent="0" algn="ctr">
              <a:lnSpc>
                <a:spcPts val="2000"/>
              </a:lnSpc>
              <a:spcBef>
                <a:spcPts val="600"/>
              </a:spcBef>
            </a:pPr>
            <a:r>
              <a:rPr lang="vi-VN" sz="1400">
                <a:latin typeface="Fira Sans Condensed" panose="020B0503050000020004" pitchFamily="34" charset="0"/>
                <a:hlinkClick r:id="rId6"/>
              </a:rPr>
              <a:t>https://moriicoffee.wordpress.com/</a:t>
            </a:r>
            <a:endParaRPr lang="en-US" sz="1400">
              <a:latin typeface="Fira Sans Condensed" panose="020B0503050000020004" pitchFamily="34" charset="0"/>
            </a:endParaRPr>
          </a:p>
          <a:p>
            <a:pPr marL="139700" indent="0" algn="just">
              <a:lnSpc>
                <a:spcPts val="2000"/>
              </a:lnSpc>
              <a:spcBef>
                <a:spcPts val="600"/>
              </a:spcBef>
            </a:pPr>
            <a:endParaRPr lang="vi-VN">
              <a:latin typeface="Fira Sans Condensed" panose="020B0503050000020004" pitchFamily="34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2D623335-A8DA-B530-832B-0B88AF3AE5A3}"/>
              </a:ext>
            </a:extLst>
          </p:cNvPr>
          <p:cNvSpPr txBox="1"/>
          <p:nvPr/>
        </p:nvSpPr>
        <p:spPr>
          <a:xfrm>
            <a:off x="235776" y="4725476"/>
            <a:ext cx="4592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Quản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lý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dự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án</a:t>
            </a:r>
            <a:endParaRPr lang="en">
              <a:solidFill>
                <a:srgbClr val="696C71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BF177DB-0EF6-20E1-85F6-3272F7626F7B}"/>
              </a:ext>
            </a:extLst>
          </p:cNvPr>
          <p:cNvSpPr txBox="1"/>
          <p:nvPr/>
        </p:nvSpPr>
        <p:spPr>
          <a:xfrm>
            <a:off x="8423230" y="4730930"/>
            <a:ext cx="447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8388"/>
                </a:solidFill>
                <a:latin typeface="Fira Sans Condensed" panose="020B0503050000020004" pitchFamily="34" charset="0"/>
              </a:rPr>
              <a:t>08</a:t>
            </a:r>
            <a:endParaRPr lang="en" sz="1200">
              <a:solidFill>
                <a:srgbClr val="808388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4" name="Google Shape;655;p61">
            <a:extLst>
              <a:ext uri="{FF2B5EF4-FFF2-40B4-BE49-F238E27FC236}">
                <a16:creationId xmlns:a16="http://schemas.microsoft.com/office/drawing/2014/main" id="{D2D4614A-B552-6B2A-B3B5-0192DC3CE74F}"/>
              </a:ext>
            </a:extLst>
          </p:cNvPr>
          <p:cNvCxnSpPr>
            <a:cxnSpLocks/>
          </p:cNvCxnSpPr>
          <p:nvPr/>
        </p:nvCxnSpPr>
        <p:spPr>
          <a:xfrm>
            <a:off x="1278606" y="1207735"/>
            <a:ext cx="914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655;p61">
            <a:extLst>
              <a:ext uri="{FF2B5EF4-FFF2-40B4-BE49-F238E27FC236}">
                <a16:creationId xmlns:a16="http://schemas.microsoft.com/office/drawing/2014/main" id="{6B892205-0CA1-3645-7CF0-568F49DB64E9}"/>
              </a:ext>
            </a:extLst>
          </p:cNvPr>
          <p:cNvCxnSpPr>
            <a:cxnSpLocks/>
          </p:cNvCxnSpPr>
          <p:nvPr/>
        </p:nvCxnSpPr>
        <p:spPr>
          <a:xfrm>
            <a:off x="7017891" y="1229869"/>
            <a:ext cx="914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87;p32">
            <a:extLst>
              <a:ext uri="{FF2B5EF4-FFF2-40B4-BE49-F238E27FC236}">
                <a16:creationId xmlns:a16="http://schemas.microsoft.com/office/drawing/2014/main" id="{4DE69464-A0D6-04B6-344D-B04DF8D473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2.2. Công cụ Quản lý dự án</a:t>
            </a:r>
            <a:endParaRPr sz="200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02878529-599E-59D5-BD72-6FC97840E7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1199" y="1298920"/>
            <a:ext cx="2447944" cy="2447944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00B1E2CC-75DD-0C4E-CFCC-D4C6FF9951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545" y="1296010"/>
            <a:ext cx="2470499" cy="2470499"/>
          </a:xfrm>
          <a:prstGeom prst="rect">
            <a:avLst/>
          </a:prstGeom>
        </p:spPr>
      </p:pic>
      <p:cxnSp>
        <p:nvCxnSpPr>
          <p:cNvPr id="10" name="Google Shape;1287;p83">
            <a:extLst>
              <a:ext uri="{FF2B5EF4-FFF2-40B4-BE49-F238E27FC236}">
                <a16:creationId xmlns:a16="http://schemas.microsoft.com/office/drawing/2014/main" id="{1BDC6BA4-A888-EE17-23F4-D840827A864F}"/>
              </a:ext>
            </a:extLst>
          </p:cNvPr>
          <p:cNvCxnSpPr>
            <a:cxnSpLocks/>
          </p:cNvCxnSpPr>
          <p:nvPr/>
        </p:nvCxnSpPr>
        <p:spPr>
          <a:xfrm>
            <a:off x="786908" y="410249"/>
            <a:ext cx="199509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7533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title" idx="2"/>
          </p:nvPr>
        </p:nvSpPr>
        <p:spPr>
          <a:xfrm>
            <a:off x="713221" y="1081450"/>
            <a:ext cx="14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713221" y="2084675"/>
            <a:ext cx="399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Công cụ thực hiện</a:t>
            </a:r>
            <a:endParaRPr sz="3100"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/>
          <a:srcRect t="10158" b="10158"/>
          <a:stretch/>
        </p:blipFill>
        <p:spPr>
          <a:xfrm>
            <a:off x="5296150" y="-30775"/>
            <a:ext cx="3847848" cy="462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5"/>
          <p:cNvCxnSpPr/>
          <p:nvPr/>
        </p:nvCxnSpPr>
        <p:spPr>
          <a:xfrm>
            <a:off x="827450" y="2059850"/>
            <a:ext cx="372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450" y="603150"/>
            <a:ext cx="829471" cy="49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5">
            <a:alphaModFix/>
          </a:blip>
          <a:srcRect l="-4176" r="76462"/>
          <a:stretch/>
        </p:blipFill>
        <p:spPr>
          <a:xfrm>
            <a:off x="4062300" y="843267"/>
            <a:ext cx="829476" cy="6342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Hộp Văn bản 2">
            <a:extLst>
              <a:ext uri="{FF2B5EF4-FFF2-40B4-BE49-F238E27FC236}">
                <a16:creationId xmlns:a16="http://schemas.microsoft.com/office/drawing/2014/main" id="{92897CBB-698C-64F8-ED61-5262625142F0}"/>
              </a:ext>
            </a:extLst>
          </p:cNvPr>
          <p:cNvSpPr txBox="1"/>
          <p:nvPr/>
        </p:nvSpPr>
        <p:spPr>
          <a:xfrm>
            <a:off x="8696153" y="4725476"/>
            <a:ext cx="447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8388"/>
                </a:solidFill>
                <a:latin typeface="Fira Sans Condensed" panose="020B0503050000020004" pitchFamily="34" charset="0"/>
              </a:rPr>
              <a:t>09</a:t>
            </a:r>
            <a:endParaRPr lang="en" sz="1200">
              <a:solidFill>
                <a:srgbClr val="808388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7238092-011A-8BB9-AAB2-DFA0F9044D3C}"/>
              </a:ext>
            </a:extLst>
          </p:cNvPr>
          <p:cNvSpPr txBox="1"/>
          <p:nvPr/>
        </p:nvSpPr>
        <p:spPr>
          <a:xfrm>
            <a:off x="857291" y="2756014"/>
            <a:ext cx="4592230" cy="1035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>
                <a:latin typeface="Fira Sans Condensed" panose="020B0503050000020004" pitchFamily="34" charset="0"/>
              </a:rPr>
              <a:t>Công cụ hỗ trợ quản lý dự án</a:t>
            </a:r>
          </a:p>
          <a:p>
            <a:pPr marL="0" lvl="0" indent="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>
                <a:latin typeface="Fira Sans Condensed" panose="020B0503050000020004" pitchFamily="34" charset="0"/>
              </a:rPr>
              <a:t>Công cụ hỗ trợ thiết kế</a:t>
            </a:r>
          </a:p>
          <a:p>
            <a:pPr marL="0" lvl="0" indent="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>
                <a:latin typeface="Fira Sans Condensed" panose="020B0503050000020004" pitchFamily="34" charset="0"/>
              </a:rPr>
              <a:t>Công cụ hỗ trợ lập trình</a:t>
            </a:r>
          </a:p>
        </p:txBody>
      </p:sp>
    </p:spTree>
    <p:extLst>
      <p:ext uri="{BB962C8B-B14F-4D97-AF65-F5344CB8AC3E}">
        <p14:creationId xmlns:p14="http://schemas.microsoft.com/office/powerpoint/2010/main" val="1631902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3"/>
          <p:cNvSpPr/>
          <p:nvPr/>
        </p:nvSpPr>
        <p:spPr>
          <a:xfrm>
            <a:off x="4225950" y="414753"/>
            <a:ext cx="692100" cy="692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53"/>
          <p:cNvSpPr txBox="1"/>
          <p:nvPr/>
        </p:nvSpPr>
        <p:spPr>
          <a:xfrm>
            <a:off x="6778753" y="1612448"/>
            <a:ext cx="20664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Josefin Sans"/>
                <a:ea typeface="Josefin Sans"/>
                <a:cs typeface="Josefin Sans"/>
              </a:rPr>
              <a:t>Công cụ hỗ trợ thiết kế</a:t>
            </a:r>
            <a:endParaRPr lang="en" sz="1600" b="1">
              <a:solidFill>
                <a:schemeClr val="dk2"/>
              </a:solidFill>
              <a:uFill>
                <a:noFill/>
              </a:u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68" name="Google Shape;768;p53"/>
          <p:cNvSpPr txBox="1"/>
          <p:nvPr/>
        </p:nvSpPr>
        <p:spPr>
          <a:xfrm>
            <a:off x="430625" y="1612448"/>
            <a:ext cx="20700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Josefin Sans"/>
                <a:ea typeface="Josefin Sans"/>
                <a:cs typeface="Josefin Sans"/>
              </a:rPr>
              <a:t>Công cụ hỗ trợ quản lý dự án</a:t>
            </a:r>
            <a:endParaRPr lang="en" sz="1600" b="1">
              <a:solidFill>
                <a:schemeClr val="dk2"/>
              </a:solidFill>
              <a:uFill>
                <a:noFill/>
              </a:u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70" name="Google Shape;770;p53"/>
          <p:cNvSpPr txBox="1"/>
          <p:nvPr/>
        </p:nvSpPr>
        <p:spPr>
          <a:xfrm>
            <a:off x="3532634" y="1601483"/>
            <a:ext cx="20664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Josefin Sans"/>
                <a:ea typeface="Josefin Sans"/>
                <a:cs typeface="Josefin Sans"/>
              </a:rPr>
              <a:t>Công cụ hỗ trợ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Josefin Sans"/>
                <a:ea typeface="Josefin Sans"/>
                <a:cs typeface="Josefin Sans"/>
              </a:rPr>
              <a:t>lập trình</a:t>
            </a:r>
            <a:endParaRPr lang="en" sz="1600" b="1">
              <a:solidFill>
                <a:schemeClr val="dk2"/>
              </a:solidFill>
              <a:uFill>
                <a:noFill/>
              </a:u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771" name="Google Shape;771;p53"/>
          <p:cNvCxnSpPr>
            <a:cxnSpLocks/>
            <a:stCxn id="763" idx="4"/>
            <a:endCxn id="768" idx="0"/>
          </p:cNvCxnSpPr>
          <p:nvPr/>
        </p:nvCxnSpPr>
        <p:spPr>
          <a:xfrm rot="5400000">
            <a:off x="2766016" y="-193537"/>
            <a:ext cx="505595" cy="31063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2" name="Google Shape;772;p53"/>
          <p:cNvCxnSpPr>
            <a:cxnSpLocks/>
            <a:stCxn id="763" idx="4"/>
            <a:endCxn id="770" idx="0"/>
          </p:cNvCxnSpPr>
          <p:nvPr/>
        </p:nvCxnSpPr>
        <p:spPr>
          <a:xfrm rot="5400000">
            <a:off x="4321602" y="1351085"/>
            <a:ext cx="494630" cy="61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3" name="Google Shape;773;p53"/>
          <p:cNvCxnSpPr>
            <a:cxnSpLocks/>
            <a:stCxn id="763" idx="4"/>
            <a:endCxn id="766" idx="0"/>
          </p:cNvCxnSpPr>
          <p:nvPr/>
        </p:nvCxnSpPr>
        <p:spPr>
          <a:xfrm rot="16200000" flipH="1">
            <a:off x="5939179" y="-260327"/>
            <a:ext cx="505595" cy="323995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4" name="Google Shape;774;p53"/>
          <p:cNvSpPr txBox="1"/>
          <p:nvPr/>
        </p:nvSpPr>
        <p:spPr>
          <a:xfrm>
            <a:off x="946024" y="2413803"/>
            <a:ext cx="1039201" cy="34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03D1F"/>
                </a:solidFill>
                <a:latin typeface="Josefin Sans"/>
                <a:ea typeface="Josefin Sans"/>
                <a:cs typeface="Josefin Sans"/>
                <a:sym typeface="Josefin Sans"/>
              </a:rPr>
              <a:t>Notion</a:t>
            </a:r>
            <a:endParaRPr sz="1300" b="1">
              <a:solidFill>
                <a:srgbClr val="703D1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777" name="Google Shape;777;p53"/>
          <p:cNvCxnSpPr>
            <a:cxnSpLocks/>
          </p:cNvCxnSpPr>
          <p:nvPr/>
        </p:nvCxnSpPr>
        <p:spPr>
          <a:xfrm rot="16200000" flipH="1">
            <a:off x="6529660" y="2817416"/>
            <a:ext cx="1578453" cy="313905"/>
          </a:xfrm>
          <a:prstGeom prst="bentConnector3">
            <a:avLst>
              <a:gd name="adj1" fmla="val 10068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4" name="Google Shape;784;p53"/>
          <p:cNvGrpSpPr/>
          <p:nvPr/>
        </p:nvGrpSpPr>
        <p:grpSpPr>
          <a:xfrm>
            <a:off x="4371886" y="570690"/>
            <a:ext cx="397016" cy="380547"/>
            <a:chOff x="1007900" y="4026600"/>
            <a:chExt cx="436425" cy="418275"/>
          </a:xfrm>
        </p:grpSpPr>
        <p:sp>
          <p:nvSpPr>
            <p:cNvPr id="785" name="Google Shape;785;p53"/>
            <p:cNvSpPr/>
            <p:nvPr/>
          </p:nvSpPr>
          <p:spPr>
            <a:xfrm>
              <a:off x="1197925" y="4026600"/>
              <a:ext cx="23175" cy="120475"/>
            </a:xfrm>
            <a:custGeom>
              <a:avLst/>
              <a:gdLst/>
              <a:ahLst/>
              <a:cxnLst/>
              <a:rect l="l" t="t" r="r" b="b"/>
              <a:pathLst>
                <a:path w="927" h="4819" extrusionOk="0">
                  <a:moveTo>
                    <a:pt x="648" y="0"/>
                  </a:moveTo>
                  <a:cubicBezTo>
                    <a:pt x="495" y="0"/>
                    <a:pt x="371" y="124"/>
                    <a:pt x="371" y="277"/>
                  </a:cubicBezTo>
                  <a:cubicBezTo>
                    <a:pt x="371" y="564"/>
                    <a:pt x="303" y="694"/>
                    <a:pt x="216" y="860"/>
                  </a:cubicBezTo>
                  <a:cubicBezTo>
                    <a:pt x="115" y="1055"/>
                    <a:pt x="0" y="1275"/>
                    <a:pt x="0" y="1699"/>
                  </a:cubicBezTo>
                  <a:cubicBezTo>
                    <a:pt x="0" y="2122"/>
                    <a:pt x="115" y="2343"/>
                    <a:pt x="216" y="2538"/>
                  </a:cubicBezTo>
                  <a:cubicBezTo>
                    <a:pt x="303" y="2702"/>
                    <a:pt x="371" y="2833"/>
                    <a:pt x="371" y="3119"/>
                  </a:cubicBezTo>
                  <a:cubicBezTo>
                    <a:pt x="371" y="3406"/>
                    <a:pt x="303" y="3536"/>
                    <a:pt x="216" y="3701"/>
                  </a:cubicBezTo>
                  <a:cubicBezTo>
                    <a:pt x="115" y="3895"/>
                    <a:pt x="0" y="4118"/>
                    <a:pt x="0" y="4539"/>
                  </a:cubicBezTo>
                  <a:cubicBezTo>
                    <a:pt x="0" y="4694"/>
                    <a:pt x="124" y="4818"/>
                    <a:pt x="277" y="4818"/>
                  </a:cubicBezTo>
                  <a:cubicBezTo>
                    <a:pt x="430" y="4818"/>
                    <a:pt x="556" y="4694"/>
                    <a:pt x="556" y="4541"/>
                  </a:cubicBezTo>
                  <a:cubicBezTo>
                    <a:pt x="556" y="4253"/>
                    <a:pt x="624" y="4122"/>
                    <a:pt x="709" y="3958"/>
                  </a:cubicBezTo>
                  <a:cubicBezTo>
                    <a:pt x="810" y="3763"/>
                    <a:pt x="926" y="3543"/>
                    <a:pt x="926" y="3119"/>
                  </a:cubicBezTo>
                  <a:cubicBezTo>
                    <a:pt x="926" y="2696"/>
                    <a:pt x="810" y="2475"/>
                    <a:pt x="709" y="2280"/>
                  </a:cubicBezTo>
                  <a:cubicBezTo>
                    <a:pt x="624" y="2116"/>
                    <a:pt x="556" y="1986"/>
                    <a:pt x="556" y="1699"/>
                  </a:cubicBezTo>
                  <a:cubicBezTo>
                    <a:pt x="556" y="1411"/>
                    <a:pt x="624" y="1282"/>
                    <a:pt x="709" y="1116"/>
                  </a:cubicBezTo>
                  <a:cubicBezTo>
                    <a:pt x="810" y="921"/>
                    <a:pt x="926" y="701"/>
                    <a:pt x="926" y="277"/>
                  </a:cubicBezTo>
                  <a:cubicBezTo>
                    <a:pt x="926" y="124"/>
                    <a:pt x="802" y="0"/>
                    <a:pt x="6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3"/>
            <p:cNvSpPr/>
            <p:nvPr/>
          </p:nvSpPr>
          <p:spPr>
            <a:xfrm>
              <a:off x="1253525" y="4026600"/>
              <a:ext cx="23175" cy="120475"/>
            </a:xfrm>
            <a:custGeom>
              <a:avLst/>
              <a:gdLst/>
              <a:ahLst/>
              <a:cxnLst/>
              <a:rect l="l" t="t" r="r" b="b"/>
              <a:pathLst>
                <a:path w="927" h="4819" extrusionOk="0">
                  <a:moveTo>
                    <a:pt x="649" y="0"/>
                  </a:moveTo>
                  <a:cubicBezTo>
                    <a:pt x="495" y="0"/>
                    <a:pt x="371" y="124"/>
                    <a:pt x="371" y="277"/>
                  </a:cubicBezTo>
                  <a:cubicBezTo>
                    <a:pt x="371" y="564"/>
                    <a:pt x="303" y="694"/>
                    <a:pt x="218" y="860"/>
                  </a:cubicBezTo>
                  <a:cubicBezTo>
                    <a:pt x="116" y="1055"/>
                    <a:pt x="0" y="1275"/>
                    <a:pt x="0" y="1699"/>
                  </a:cubicBezTo>
                  <a:cubicBezTo>
                    <a:pt x="0" y="2122"/>
                    <a:pt x="115" y="2343"/>
                    <a:pt x="218" y="2538"/>
                  </a:cubicBezTo>
                  <a:cubicBezTo>
                    <a:pt x="303" y="2702"/>
                    <a:pt x="371" y="2833"/>
                    <a:pt x="371" y="3119"/>
                  </a:cubicBezTo>
                  <a:cubicBezTo>
                    <a:pt x="371" y="3406"/>
                    <a:pt x="303" y="3536"/>
                    <a:pt x="218" y="3701"/>
                  </a:cubicBezTo>
                  <a:cubicBezTo>
                    <a:pt x="116" y="3895"/>
                    <a:pt x="0" y="4118"/>
                    <a:pt x="0" y="4539"/>
                  </a:cubicBezTo>
                  <a:cubicBezTo>
                    <a:pt x="0" y="4694"/>
                    <a:pt x="124" y="4818"/>
                    <a:pt x="279" y="4818"/>
                  </a:cubicBezTo>
                  <a:cubicBezTo>
                    <a:pt x="432" y="4818"/>
                    <a:pt x="556" y="4694"/>
                    <a:pt x="556" y="4541"/>
                  </a:cubicBezTo>
                  <a:cubicBezTo>
                    <a:pt x="556" y="4253"/>
                    <a:pt x="623" y="4122"/>
                    <a:pt x="710" y="3958"/>
                  </a:cubicBezTo>
                  <a:cubicBezTo>
                    <a:pt x="812" y="3763"/>
                    <a:pt x="926" y="3543"/>
                    <a:pt x="926" y="3119"/>
                  </a:cubicBezTo>
                  <a:cubicBezTo>
                    <a:pt x="926" y="2696"/>
                    <a:pt x="812" y="2475"/>
                    <a:pt x="710" y="2280"/>
                  </a:cubicBezTo>
                  <a:cubicBezTo>
                    <a:pt x="623" y="2116"/>
                    <a:pt x="556" y="1986"/>
                    <a:pt x="556" y="1699"/>
                  </a:cubicBezTo>
                  <a:cubicBezTo>
                    <a:pt x="556" y="1411"/>
                    <a:pt x="623" y="1282"/>
                    <a:pt x="710" y="1116"/>
                  </a:cubicBezTo>
                  <a:cubicBezTo>
                    <a:pt x="812" y="921"/>
                    <a:pt x="926" y="701"/>
                    <a:pt x="926" y="277"/>
                  </a:cubicBezTo>
                  <a:cubicBezTo>
                    <a:pt x="926" y="124"/>
                    <a:pt x="802" y="0"/>
                    <a:pt x="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3"/>
            <p:cNvSpPr/>
            <p:nvPr/>
          </p:nvSpPr>
          <p:spPr>
            <a:xfrm>
              <a:off x="1007900" y="4161050"/>
              <a:ext cx="373050" cy="223600"/>
            </a:xfrm>
            <a:custGeom>
              <a:avLst/>
              <a:gdLst/>
              <a:ahLst/>
              <a:cxnLst/>
              <a:rect l="l" t="t" r="r" b="b"/>
              <a:pathLst>
                <a:path w="14922" h="8944" extrusionOk="0">
                  <a:moveTo>
                    <a:pt x="3431" y="1669"/>
                  </a:moveTo>
                  <a:lnTo>
                    <a:pt x="3431" y="3926"/>
                  </a:lnTo>
                  <a:cubicBezTo>
                    <a:pt x="2458" y="3913"/>
                    <a:pt x="1669" y="3120"/>
                    <a:pt x="1669" y="2144"/>
                  </a:cubicBezTo>
                  <a:cubicBezTo>
                    <a:pt x="1669" y="1981"/>
                    <a:pt x="1692" y="1822"/>
                    <a:pt x="1734" y="1669"/>
                  </a:cubicBezTo>
                  <a:close/>
                  <a:moveTo>
                    <a:pt x="1523" y="1113"/>
                  </a:moveTo>
                  <a:cubicBezTo>
                    <a:pt x="1408" y="1113"/>
                    <a:pt x="1305" y="1184"/>
                    <a:pt x="1263" y="1290"/>
                  </a:cubicBezTo>
                  <a:cubicBezTo>
                    <a:pt x="1123" y="1648"/>
                    <a:pt x="1073" y="2034"/>
                    <a:pt x="1118" y="2429"/>
                  </a:cubicBezTo>
                  <a:cubicBezTo>
                    <a:pt x="1254" y="3614"/>
                    <a:pt x="2281" y="4495"/>
                    <a:pt x="3474" y="4495"/>
                  </a:cubicBezTo>
                  <a:lnTo>
                    <a:pt x="3708" y="4495"/>
                  </a:lnTo>
                  <a:cubicBezTo>
                    <a:pt x="3861" y="4495"/>
                    <a:pt x="3986" y="4371"/>
                    <a:pt x="3986" y="4216"/>
                  </a:cubicBezTo>
                  <a:lnTo>
                    <a:pt x="3986" y="1390"/>
                  </a:lnTo>
                  <a:cubicBezTo>
                    <a:pt x="3986" y="1237"/>
                    <a:pt x="3862" y="1113"/>
                    <a:pt x="3708" y="1113"/>
                  </a:cubicBezTo>
                  <a:close/>
                  <a:moveTo>
                    <a:pt x="14366" y="556"/>
                  </a:moveTo>
                  <a:lnTo>
                    <a:pt x="14366" y="7554"/>
                  </a:lnTo>
                  <a:cubicBezTo>
                    <a:pt x="14366" y="8015"/>
                    <a:pt x="13993" y="8388"/>
                    <a:pt x="13532" y="8388"/>
                  </a:cubicBezTo>
                  <a:lnTo>
                    <a:pt x="4820" y="8388"/>
                  </a:lnTo>
                  <a:cubicBezTo>
                    <a:pt x="4360" y="8388"/>
                    <a:pt x="3986" y="8015"/>
                    <a:pt x="3986" y="7554"/>
                  </a:cubicBezTo>
                  <a:lnTo>
                    <a:pt x="3986" y="5329"/>
                  </a:lnTo>
                  <a:cubicBezTo>
                    <a:pt x="3986" y="5176"/>
                    <a:pt x="3862" y="5052"/>
                    <a:pt x="3708" y="5052"/>
                  </a:cubicBezTo>
                  <a:lnTo>
                    <a:pt x="3450" y="5052"/>
                  </a:lnTo>
                  <a:cubicBezTo>
                    <a:pt x="1970" y="5052"/>
                    <a:pt x="698" y="3954"/>
                    <a:pt x="534" y="2482"/>
                  </a:cubicBezTo>
                  <a:cubicBezTo>
                    <a:pt x="458" y="1793"/>
                    <a:pt x="619" y="1121"/>
                    <a:pt x="991" y="556"/>
                  </a:cubicBezTo>
                  <a:close/>
                  <a:moveTo>
                    <a:pt x="887" y="0"/>
                  </a:moveTo>
                  <a:cubicBezTo>
                    <a:pt x="798" y="0"/>
                    <a:pt x="714" y="42"/>
                    <a:pt x="661" y="115"/>
                  </a:cubicBezTo>
                  <a:cubicBezTo>
                    <a:pt x="230" y="707"/>
                    <a:pt x="1" y="1409"/>
                    <a:pt x="1" y="2144"/>
                  </a:cubicBezTo>
                  <a:cubicBezTo>
                    <a:pt x="1" y="4039"/>
                    <a:pt x="1537" y="5582"/>
                    <a:pt x="3431" y="5595"/>
                  </a:cubicBezTo>
                  <a:lnTo>
                    <a:pt x="3431" y="7554"/>
                  </a:lnTo>
                  <a:cubicBezTo>
                    <a:pt x="3431" y="8321"/>
                    <a:pt x="4052" y="8944"/>
                    <a:pt x="4820" y="8944"/>
                  </a:cubicBezTo>
                  <a:lnTo>
                    <a:pt x="13532" y="8944"/>
                  </a:lnTo>
                  <a:cubicBezTo>
                    <a:pt x="14299" y="8944"/>
                    <a:pt x="14922" y="8321"/>
                    <a:pt x="14922" y="7554"/>
                  </a:cubicBezTo>
                  <a:lnTo>
                    <a:pt x="14922" y="279"/>
                  </a:lnTo>
                  <a:cubicBezTo>
                    <a:pt x="14922" y="124"/>
                    <a:pt x="14798" y="0"/>
                    <a:pt x="14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3"/>
            <p:cNvSpPr/>
            <p:nvPr/>
          </p:nvSpPr>
          <p:spPr>
            <a:xfrm>
              <a:off x="1329975" y="4225825"/>
              <a:ext cx="13900" cy="121675"/>
            </a:xfrm>
            <a:custGeom>
              <a:avLst/>
              <a:gdLst/>
              <a:ahLst/>
              <a:cxnLst/>
              <a:rect l="l" t="t" r="r" b="b"/>
              <a:pathLst>
                <a:path w="556" h="4867" extrusionOk="0">
                  <a:moveTo>
                    <a:pt x="279" y="0"/>
                  </a:moveTo>
                  <a:cubicBezTo>
                    <a:pt x="126" y="0"/>
                    <a:pt x="0" y="124"/>
                    <a:pt x="0" y="279"/>
                  </a:cubicBezTo>
                  <a:lnTo>
                    <a:pt x="0" y="4588"/>
                  </a:lnTo>
                  <a:cubicBezTo>
                    <a:pt x="0" y="4741"/>
                    <a:pt x="126" y="4867"/>
                    <a:pt x="279" y="4867"/>
                  </a:cubicBezTo>
                  <a:cubicBezTo>
                    <a:pt x="432" y="4867"/>
                    <a:pt x="556" y="4741"/>
                    <a:pt x="556" y="4588"/>
                  </a:cubicBezTo>
                  <a:lnTo>
                    <a:pt x="556" y="279"/>
                  </a:lnTo>
                  <a:cubicBezTo>
                    <a:pt x="556" y="124"/>
                    <a:pt x="432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3"/>
            <p:cNvSpPr/>
            <p:nvPr/>
          </p:nvSpPr>
          <p:spPr>
            <a:xfrm>
              <a:off x="1329975" y="4160925"/>
              <a:ext cx="13900" cy="51025"/>
            </a:xfrm>
            <a:custGeom>
              <a:avLst/>
              <a:gdLst/>
              <a:ahLst/>
              <a:cxnLst/>
              <a:rect l="l" t="t" r="r" b="b"/>
              <a:pathLst>
                <a:path w="556" h="2041" extrusionOk="0">
                  <a:moveTo>
                    <a:pt x="279" y="1"/>
                  </a:moveTo>
                  <a:cubicBezTo>
                    <a:pt x="126" y="1"/>
                    <a:pt x="0" y="126"/>
                    <a:pt x="0" y="279"/>
                  </a:cubicBezTo>
                  <a:lnTo>
                    <a:pt x="0" y="1762"/>
                  </a:lnTo>
                  <a:cubicBezTo>
                    <a:pt x="0" y="1915"/>
                    <a:pt x="126" y="2041"/>
                    <a:pt x="279" y="2041"/>
                  </a:cubicBezTo>
                  <a:cubicBezTo>
                    <a:pt x="432" y="2041"/>
                    <a:pt x="556" y="1915"/>
                    <a:pt x="556" y="1762"/>
                  </a:cubicBezTo>
                  <a:lnTo>
                    <a:pt x="556" y="279"/>
                  </a:lnTo>
                  <a:cubicBezTo>
                    <a:pt x="556" y="126"/>
                    <a:pt x="432" y="1"/>
                    <a:pt x="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3"/>
            <p:cNvSpPr/>
            <p:nvPr/>
          </p:nvSpPr>
          <p:spPr>
            <a:xfrm>
              <a:off x="1039500" y="4398500"/>
              <a:ext cx="395675" cy="46375"/>
            </a:xfrm>
            <a:custGeom>
              <a:avLst/>
              <a:gdLst/>
              <a:ahLst/>
              <a:cxnLst/>
              <a:rect l="l" t="t" r="r" b="b"/>
              <a:pathLst>
                <a:path w="15827" h="1855" extrusionOk="0">
                  <a:moveTo>
                    <a:pt x="15511" y="1"/>
                  </a:moveTo>
                  <a:cubicBezTo>
                    <a:pt x="15386" y="1"/>
                    <a:pt x="15276" y="90"/>
                    <a:pt x="15242" y="211"/>
                  </a:cubicBezTo>
                  <a:lnTo>
                    <a:pt x="15027" y="966"/>
                  </a:lnTo>
                  <a:cubicBezTo>
                    <a:pt x="14977" y="1140"/>
                    <a:pt x="14766" y="1299"/>
                    <a:pt x="14585" y="1299"/>
                  </a:cubicBezTo>
                  <a:lnTo>
                    <a:pt x="1239" y="1299"/>
                  </a:lnTo>
                  <a:cubicBezTo>
                    <a:pt x="1059" y="1299"/>
                    <a:pt x="848" y="1140"/>
                    <a:pt x="798" y="966"/>
                  </a:cubicBezTo>
                  <a:lnTo>
                    <a:pt x="584" y="214"/>
                  </a:lnTo>
                  <a:cubicBezTo>
                    <a:pt x="548" y="91"/>
                    <a:pt x="437" y="1"/>
                    <a:pt x="312" y="1"/>
                  </a:cubicBezTo>
                  <a:cubicBezTo>
                    <a:pt x="298" y="1"/>
                    <a:pt x="284" y="2"/>
                    <a:pt x="270" y="5"/>
                  </a:cubicBezTo>
                  <a:cubicBezTo>
                    <a:pt x="102" y="32"/>
                    <a:pt x="1" y="198"/>
                    <a:pt x="46" y="356"/>
                  </a:cubicBezTo>
                  <a:lnTo>
                    <a:pt x="263" y="1119"/>
                  </a:lnTo>
                  <a:cubicBezTo>
                    <a:pt x="379" y="1523"/>
                    <a:pt x="819" y="1855"/>
                    <a:pt x="1239" y="1855"/>
                  </a:cubicBezTo>
                  <a:lnTo>
                    <a:pt x="14585" y="1855"/>
                  </a:lnTo>
                  <a:cubicBezTo>
                    <a:pt x="15014" y="1855"/>
                    <a:pt x="15444" y="1531"/>
                    <a:pt x="15561" y="1119"/>
                  </a:cubicBezTo>
                  <a:lnTo>
                    <a:pt x="15779" y="356"/>
                  </a:lnTo>
                  <a:cubicBezTo>
                    <a:pt x="15827" y="190"/>
                    <a:pt x="15711" y="14"/>
                    <a:pt x="15527" y="1"/>
                  </a:cubicBezTo>
                  <a:cubicBezTo>
                    <a:pt x="15522" y="1"/>
                    <a:pt x="15517" y="1"/>
                    <a:pt x="155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3"/>
            <p:cNvSpPr/>
            <p:nvPr/>
          </p:nvSpPr>
          <p:spPr>
            <a:xfrm>
              <a:off x="1030300" y="4398525"/>
              <a:ext cx="414025" cy="13925"/>
            </a:xfrm>
            <a:custGeom>
              <a:avLst/>
              <a:gdLst/>
              <a:ahLst/>
              <a:cxnLst/>
              <a:rect l="l" t="t" r="r" b="b"/>
              <a:pathLst>
                <a:path w="16561" h="557" extrusionOk="0">
                  <a:moveTo>
                    <a:pt x="309" y="0"/>
                  </a:moveTo>
                  <a:cubicBezTo>
                    <a:pt x="137" y="0"/>
                    <a:pt x="0" y="160"/>
                    <a:pt x="39" y="340"/>
                  </a:cubicBezTo>
                  <a:cubicBezTo>
                    <a:pt x="66" y="469"/>
                    <a:pt x="187" y="556"/>
                    <a:pt x="319" y="556"/>
                  </a:cubicBezTo>
                  <a:lnTo>
                    <a:pt x="16250" y="556"/>
                  </a:lnTo>
                  <a:cubicBezTo>
                    <a:pt x="16424" y="556"/>
                    <a:pt x="16560" y="397"/>
                    <a:pt x="16522" y="216"/>
                  </a:cubicBezTo>
                  <a:cubicBezTo>
                    <a:pt x="16494" y="87"/>
                    <a:pt x="16374" y="0"/>
                    <a:pt x="16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92" name="Google Shape;7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428" y="106391"/>
            <a:ext cx="979200" cy="57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3"/>
          <p:cNvPicPr preferRelativeResize="0"/>
          <p:nvPr/>
        </p:nvPicPr>
        <p:blipFill rotWithShape="1">
          <a:blip r:embed="rId4">
            <a:alphaModFix/>
          </a:blip>
          <a:srcRect r="55203"/>
          <a:stretch/>
        </p:blipFill>
        <p:spPr>
          <a:xfrm>
            <a:off x="517295" y="794982"/>
            <a:ext cx="899917" cy="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87;p32">
            <a:extLst>
              <a:ext uri="{FF2B5EF4-FFF2-40B4-BE49-F238E27FC236}">
                <a16:creationId xmlns:a16="http://schemas.microsoft.com/office/drawing/2014/main" id="{585C4246-AD8E-D96B-E72C-7BDC7AE1F7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2000"/>
              <a:t>3.1. </a:t>
            </a:r>
            <a:r>
              <a:rPr lang="en" sz="2000"/>
              <a:t>Công cụ sử dụng</a:t>
            </a:r>
            <a:endParaRPr lang="vi-VN" sz="2000"/>
          </a:p>
        </p:txBody>
      </p:sp>
      <p:sp>
        <p:nvSpPr>
          <p:cNvPr id="57" name="Google Shape;774;p53">
            <a:extLst>
              <a:ext uri="{FF2B5EF4-FFF2-40B4-BE49-F238E27FC236}">
                <a16:creationId xmlns:a16="http://schemas.microsoft.com/office/drawing/2014/main" id="{C6CEE969-C411-E189-A74D-F5D68127ADD5}"/>
              </a:ext>
            </a:extLst>
          </p:cNvPr>
          <p:cNvSpPr txBox="1"/>
          <p:nvPr/>
        </p:nvSpPr>
        <p:spPr>
          <a:xfrm>
            <a:off x="946023" y="2930986"/>
            <a:ext cx="1039201" cy="34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03D1F"/>
                </a:solidFill>
                <a:latin typeface="Josefin Sans"/>
                <a:ea typeface="Josefin Sans"/>
                <a:cs typeface="Josefin Sans"/>
                <a:sym typeface="Josefin Sans"/>
              </a:rPr>
              <a:t>Wordpress</a:t>
            </a:r>
            <a:endParaRPr sz="1300" b="1">
              <a:solidFill>
                <a:srgbClr val="703D1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8" name="Google Shape;774;p53">
            <a:extLst>
              <a:ext uri="{FF2B5EF4-FFF2-40B4-BE49-F238E27FC236}">
                <a16:creationId xmlns:a16="http://schemas.microsoft.com/office/drawing/2014/main" id="{6DDCE506-1F4E-1F10-38A1-159E9720BF24}"/>
              </a:ext>
            </a:extLst>
          </p:cNvPr>
          <p:cNvSpPr txBox="1"/>
          <p:nvPr/>
        </p:nvSpPr>
        <p:spPr>
          <a:xfrm>
            <a:off x="946022" y="3437433"/>
            <a:ext cx="1039201" cy="34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03D1F"/>
                </a:solidFill>
                <a:latin typeface="Josefin Sans"/>
                <a:ea typeface="Josefin Sans"/>
                <a:cs typeface="Josefin Sans"/>
                <a:sym typeface="Josefin Sans"/>
              </a:rPr>
              <a:t>Trello</a:t>
            </a:r>
            <a:endParaRPr sz="1300" b="1">
              <a:solidFill>
                <a:srgbClr val="703D1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9" name="Google Shape;774;p53">
            <a:extLst>
              <a:ext uri="{FF2B5EF4-FFF2-40B4-BE49-F238E27FC236}">
                <a16:creationId xmlns:a16="http://schemas.microsoft.com/office/drawing/2014/main" id="{E72D9CF6-A838-DF6B-2019-75E9228B1D55}"/>
              </a:ext>
            </a:extLst>
          </p:cNvPr>
          <p:cNvSpPr txBox="1"/>
          <p:nvPr/>
        </p:nvSpPr>
        <p:spPr>
          <a:xfrm>
            <a:off x="7439300" y="2564753"/>
            <a:ext cx="1039201" cy="34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03D1F"/>
                </a:solidFill>
                <a:latin typeface="Josefin Sans"/>
                <a:ea typeface="Josefin Sans"/>
                <a:cs typeface="Josefin Sans"/>
                <a:sym typeface="Josefin Sans"/>
              </a:rPr>
              <a:t>StarUML</a:t>
            </a:r>
            <a:endParaRPr sz="1300" b="1">
              <a:solidFill>
                <a:srgbClr val="703D1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" name="Google Shape;774;p53">
            <a:extLst>
              <a:ext uri="{FF2B5EF4-FFF2-40B4-BE49-F238E27FC236}">
                <a16:creationId xmlns:a16="http://schemas.microsoft.com/office/drawing/2014/main" id="{68D44863-9DF5-8633-DABC-1AD33D4AA00A}"/>
              </a:ext>
            </a:extLst>
          </p:cNvPr>
          <p:cNvSpPr txBox="1"/>
          <p:nvPr/>
        </p:nvSpPr>
        <p:spPr>
          <a:xfrm>
            <a:off x="7477806" y="3081448"/>
            <a:ext cx="1039201" cy="34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03D1F"/>
                </a:solidFill>
                <a:latin typeface="Josefin Sans"/>
                <a:ea typeface="Josefin Sans"/>
                <a:cs typeface="Josefin Sans"/>
                <a:sym typeface="Josefin Sans"/>
              </a:rPr>
              <a:t>Draw.io</a:t>
            </a:r>
            <a:endParaRPr sz="1300" b="1">
              <a:solidFill>
                <a:srgbClr val="703D1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1" name="Google Shape;774;p53">
            <a:extLst>
              <a:ext uri="{FF2B5EF4-FFF2-40B4-BE49-F238E27FC236}">
                <a16:creationId xmlns:a16="http://schemas.microsoft.com/office/drawing/2014/main" id="{3B518639-3A32-7AB8-DFC9-B42CD93863DE}"/>
              </a:ext>
            </a:extLst>
          </p:cNvPr>
          <p:cNvSpPr txBox="1"/>
          <p:nvPr/>
        </p:nvSpPr>
        <p:spPr>
          <a:xfrm>
            <a:off x="7477806" y="3588848"/>
            <a:ext cx="1039201" cy="34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03D1F"/>
                </a:solidFill>
                <a:latin typeface="Josefin Sans"/>
                <a:ea typeface="Josefin Sans"/>
                <a:cs typeface="Josefin Sans"/>
                <a:sym typeface="Josefin Sans"/>
              </a:rPr>
              <a:t>Lucid</a:t>
            </a:r>
            <a:endParaRPr sz="1300" b="1">
              <a:solidFill>
                <a:srgbClr val="703D1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2" name="Google Shape;774;p53">
            <a:extLst>
              <a:ext uri="{FF2B5EF4-FFF2-40B4-BE49-F238E27FC236}">
                <a16:creationId xmlns:a16="http://schemas.microsoft.com/office/drawing/2014/main" id="{148C17B0-527D-6CCA-F6D5-31AC4988B126}"/>
              </a:ext>
            </a:extLst>
          </p:cNvPr>
          <p:cNvSpPr txBox="1"/>
          <p:nvPr/>
        </p:nvSpPr>
        <p:spPr>
          <a:xfrm>
            <a:off x="4033069" y="2413803"/>
            <a:ext cx="1039201" cy="34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03D1F"/>
                </a:solidFill>
                <a:latin typeface="Josefin Sans"/>
                <a:ea typeface="Josefin Sans"/>
                <a:cs typeface="Josefin Sans"/>
                <a:sym typeface="Josefin Sans"/>
              </a:rPr>
              <a:t>Github</a:t>
            </a:r>
            <a:endParaRPr sz="1300" b="1">
              <a:solidFill>
                <a:srgbClr val="703D1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3" name="Google Shape;774;p53">
            <a:extLst>
              <a:ext uri="{FF2B5EF4-FFF2-40B4-BE49-F238E27FC236}">
                <a16:creationId xmlns:a16="http://schemas.microsoft.com/office/drawing/2014/main" id="{A3D138EF-1116-61B0-FE6C-B84B1C28681B}"/>
              </a:ext>
            </a:extLst>
          </p:cNvPr>
          <p:cNvSpPr txBox="1"/>
          <p:nvPr/>
        </p:nvSpPr>
        <p:spPr>
          <a:xfrm>
            <a:off x="4021967" y="3437873"/>
            <a:ext cx="2378046" cy="34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03D1F"/>
                </a:solidFill>
                <a:latin typeface="Josefin Sans"/>
                <a:ea typeface="Josefin Sans"/>
                <a:cs typeface="Josefin Sans"/>
                <a:sym typeface="Josefin Sans"/>
              </a:rPr>
              <a:t>Visual Studio 2019 - 2022</a:t>
            </a:r>
            <a:endParaRPr sz="1300" b="1">
              <a:solidFill>
                <a:srgbClr val="703D1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04" name="Google Shape;774;p53">
            <a:extLst>
              <a:ext uri="{FF2B5EF4-FFF2-40B4-BE49-F238E27FC236}">
                <a16:creationId xmlns:a16="http://schemas.microsoft.com/office/drawing/2014/main" id="{8D2F0FBC-66F9-6120-1095-2C7345E2BB8C}"/>
              </a:ext>
            </a:extLst>
          </p:cNvPr>
          <p:cNvSpPr txBox="1"/>
          <p:nvPr/>
        </p:nvSpPr>
        <p:spPr>
          <a:xfrm>
            <a:off x="4021967" y="2930033"/>
            <a:ext cx="1874106" cy="34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03D1F"/>
                </a:solidFill>
                <a:latin typeface="Josefin Sans"/>
                <a:ea typeface="Josefin Sans"/>
                <a:cs typeface="Josefin Sans"/>
                <a:sym typeface="Josefin Sans"/>
              </a:rPr>
              <a:t>Visual Studio Code</a:t>
            </a:r>
            <a:endParaRPr sz="1300" b="1">
              <a:solidFill>
                <a:srgbClr val="703D1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05" name="Google Shape;774;p53">
            <a:extLst>
              <a:ext uri="{FF2B5EF4-FFF2-40B4-BE49-F238E27FC236}">
                <a16:creationId xmlns:a16="http://schemas.microsoft.com/office/drawing/2014/main" id="{005F8D23-D606-2B22-991E-22640509C70D}"/>
              </a:ext>
            </a:extLst>
          </p:cNvPr>
          <p:cNvSpPr txBox="1"/>
          <p:nvPr/>
        </p:nvSpPr>
        <p:spPr>
          <a:xfrm>
            <a:off x="4023934" y="3925380"/>
            <a:ext cx="2096671" cy="5095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703D1F"/>
                </a:solidFill>
                <a:latin typeface="Josefin Sans"/>
                <a:ea typeface="Josefin Sans"/>
                <a:cs typeface="Josefin Sans"/>
                <a:sym typeface="Josefin Sans"/>
              </a:rPr>
              <a:t>Microsoft SQL Server Management Studio 18</a:t>
            </a:r>
            <a:endParaRPr sz="1300" b="1">
              <a:solidFill>
                <a:srgbClr val="703D1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709" name="Google Shape;777;p53">
            <a:extLst>
              <a:ext uri="{FF2B5EF4-FFF2-40B4-BE49-F238E27FC236}">
                <a16:creationId xmlns:a16="http://schemas.microsoft.com/office/drawing/2014/main" id="{2DB8070D-0E68-44A0-355E-F272CEF022EC}"/>
              </a:ext>
            </a:extLst>
          </p:cNvPr>
          <p:cNvCxnSpPr>
            <a:cxnSpLocks/>
            <a:endCxn id="774" idx="1"/>
          </p:cNvCxnSpPr>
          <p:nvPr/>
        </p:nvCxnSpPr>
        <p:spPr>
          <a:xfrm rot="16200000" flipH="1">
            <a:off x="650451" y="2292979"/>
            <a:ext cx="403405" cy="187741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2" name="Google Shape;777;p53">
            <a:extLst>
              <a:ext uri="{FF2B5EF4-FFF2-40B4-BE49-F238E27FC236}">
                <a16:creationId xmlns:a16="http://schemas.microsoft.com/office/drawing/2014/main" id="{8CC24FA1-FDA8-8E16-009E-C90A9A670066}"/>
              </a:ext>
            </a:extLst>
          </p:cNvPr>
          <p:cNvCxnSpPr>
            <a:cxnSpLocks/>
            <a:endCxn id="57" idx="1"/>
          </p:cNvCxnSpPr>
          <p:nvPr/>
        </p:nvCxnSpPr>
        <p:spPr>
          <a:xfrm rot="16200000" flipH="1">
            <a:off x="391859" y="2551571"/>
            <a:ext cx="920589" cy="18774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77;p53">
            <a:extLst>
              <a:ext uri="{FF2B5EF4-FFF2-40B4-BE49-F238E27FC236}">
                <a16:creationId xmlns:a16="http://schemas.microsoft.com/office/drawing/2014/main" id="{EC9F1CD0-106D-D57F-0F7E-D6B639DE2398}"/>
              </a:ext>
            </a:extLst>
          </p:cNvPr>
          <p:cNvCxnSpPr>
            <a:cxnSpLocks/>
            <a:endCxn id="58" idx="1"/>
          </p:cNvCxnSpPr>
          <p:nvPr/>
        </p:nvCxnSpPr>
        <p:spPr>
          <a:xfrm rot="16200000" flipH="1">
            <a:off x="138634" y="2804794"/>
            <a:ext cx="1427037" cy="187739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77;p53">
            <a:extLst>
              <a:ext uri="{FF2B5EF4-FFF2-40B4-BE49-F238E27FC236}">
                <a16:creationId xmlns:a16="http://schemas.microsoft.com/office/drawing/2014/main" id="{6357EBB6-0F43-4DF3-2F93-317EF20B0EF7}"/>
              </a:ext>
            </a:extLst>
          </p:cNvPr>
          <p:cNvCxnSpPr>
            <a:cxnSpLocks/>
            <a:endCxn id="62" idx="1"/>
          </p:cNvCxnSpPr>
          <p:nvPr/>
        </p:nvCxnSpPr>
        <p:spPr>
          <a:xfrm rot="16200000" flipH="1">
            <a:off x="3751425" y="2306909"/>
            <a:ext cx="403408" cy="159879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" name="Google Shape;777;p53">
            <a:extLst>
              <a:ext uri="{FF2B5EF4-FFF2-40B4-BE49-F238E27FC236}">
                <a16:creationId xmlns:a16="http://schemas.microsoft.com/office/drawing/2014/main" id="{32262A06-1504-71FB-E7BC-FF15F45EC972}"/>
              </a:ext>
            </a:extLst>
          </p:cNvPr>
          <p:cNvCxnSpPr>
            <a:cxnSpLocks/>
            <a:endCxn id="704" idx="1"/>
          </p:cNvCxnSpPr>
          <p:nvPr/>
        </p:nvCxnSpPr>
        <p:spPr>
          <a:xfrm rot="16200000" flipH="1">
            <a:off x="3487759" y="2570574"/>
            <a:ext cx="919639" cy="148778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4" name="Google Shape;777;p53">
            <a:extLst>
              <a:ext uri="{FF2B5EF4-FFF2-40B4-BE49-F238E27FC236}">
                <a16:creationId xmlns:a16="http://schemas.microsoft.com/office/drawing/2014/main" id="{B4C6545A-61FC-9582-BDA0-E018C40CA002}"/>
              </a:ext>
            </a:extLst>
          </p:cNvPr>
          <p:cNvCxnSpPr>
            <a:cxnSpLocks/>
            <a:endCxn id="63" idx="1"/>
          </p:cNvCxnSpPr>
          <p:nvPr/>
        </p:nvCxnSpPr>
        <p:spPr>
          <a:xfrm rot="16200000" flipH="1">
            <a:off x="3233838" y="2824494"/>
            <a:ext cx="1427480" cy="148778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7" name="Google Shape;777;p53">
            <a:extLst>
              <a:ext uri="{FF2B5EF4-FFF2-40B4-BE49-F238E27FC236}">
                <a16:creationId xmlns:a16="http://schemas.microsoft.com/office/drawing/2014/main" id="{D677E870-4247-7737-2BF5-AD2BC5EC42CD}"/>
              </a:ext>
            </a:extLst>
          </p:cNvPr>
          <p:cNvCxnSpPr>
            <a:cxnSpLocks/>
            <a:endCxn id="705" idx="1"/>
          </p:cNvCxnSpPr>
          <p:nvPr/>
        </p:nvCxnSpPr>
        <p:spPr>
          <a:xfrm rot="16200000" flipH="1">
            <a:off x="2951050" y="3107282"/>
            <a:ext cx="1995023" cy="150745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2" name="Google Shape;777;p53">
            <a:extLst>
              <a:ext uri="{FF2B5EF4-FFF2-40B4-BE49-F238E27FC236}">
                <a16:creationId xmlns:a16="http://schemas.microsoft.com/office/drawing/2014/main" id="{3D7DB797-B596-FF7B-D118-913C34D02D9A}"/>
              </a:ext>
            </a:extLst>
          </p:cNvPr>
          <p:cNvCxnSpPr>
            <a:cxnSpLocks/>
            <a:endCxn id="60" idx="1"/>
          </p:cNvCxnSpPr>
          <p:nvPr/>
        </p:nvCxnSpPr>
        <p:spPr>
          <a:xfrm rot="16200000" flipH="1">
            <a:off x="6784341" y="2562733"/>
            <a:ext cx="1071056" cy="315873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5" name="Google Shape;777;p53">
            <a:extLst>
              <a:ext uri="{FF2B5EF4-FFF2-40B4-BE49-F238E27FC236}">
                <a16:creationId xmlns:a16="http://schemas.microsoft.com/office/drawing/2014/main" id="{8F053A08-D677-1CB7-0369-D6C0A1155627}"/>
              </a:ext>
            </a:extLst>
          </p:cNvPr>
          <p:cNvCxnSpPr>
            <a:cxnSpLocks/>
            <a:endCxn id="59" idx="1"/>
          </p:cNvCxnSpPr>
          <p:nvPr/>
        </p:nvCxnSpPr>
        <p:spPr>
          <a:xfrm rot="16200000" flipH="1">
            <a:off x="7023438" y="2323640"/>
            <a:ext cx="554359" cy="277365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0" name="Hộp Văn bản 17">
            <a:extLst>
              <a:ext uri="{FF2B5EF4-FFF2-40B4-BE49-F238E27FC236}">
                <a16:creationId xmlns:a16="http://schemas.microsoft.com/office/drawing/2014/main" id="{0772B92E-F079-C726-2515-14B8DAF59579}"/>
              </a:ext>
            </a:extLst>
          </p:cNvPr>
          <p:cNvSpPr txBox="1"/>
          <p:nvPr/>
        </p:nvSpPr>
        <p:spPr>
          <a:xfrm>
            <a:off x="235776" y="4725476"/>
            <a:ext cx="4592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Công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cụ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thực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hiện</a:t>
            </a:r>
            <a:endParaRPr lang="en">
              <a:solidFill>
                <a:srgbClr val="696C71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751" name="Hộp Văn bản 2">
            <a:extLst>
              <a:ext uri="{FF2B5EF4-FFF2-40B4-BE49-F238E27FC236}">
                <a16:creationId xmlns:a16="http://schemas.microsoft.com/office/drawing/2014/main" id="{8E3D2F43-0AC6-5025-6610-F50DE52B3B8F}"/>
              </a:ext>
            </a:extLst>
          </p:cNvPr>
          <p:cNvSpPr txBox="1"/>
          <p:nvPr/>
        </p:nvSpPr>
        <p:spPr>
          <a:xfrm>
            <a:off x="8696153" y="4725476"/>
            <a:ext cx="447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8388"/>
                </a:solidFill>
                <a:latin typeface="Fira Sans Condensed" panose="020B0503050000020004" pitchFamily="34" charset="0"/>
              </a:rPr>
              <a:t>10</a:t>
            </a:r>
            <a:endParaRPr lang="en" sz="1200">
              <a:solidFill>
                <a:srgbClr val="808388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2" name="Google Shape;1287;p83">
            <a:extLst>
              <a:ext uri="{FF2B5EF4-FFF2-40B4-BE49-F238E27FC236}">
                <a16:creationId xmlns:a16="http://schemas.microsoft.com/office/drawing/2014/main" id="{C086E666-3BC1-C9DC-D439-9741118211A5}"/>
              </a:ext>
            </a:extLst>
          </p:cNvPr>
          <p:cNvCxnSpPr>
            <a:cxnSpLocks/>
          </p:cNvCxnSpPr>
          <p:nvPr/>
        </p:nvCxnSpPr>
        <p:spPr>
          <a:xfrm>
            <a:off x="430625" y="420400"/>
            <a:ext cx="199509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28279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title" idx="2"/>
          </p:nvPr>
        </p:nvSpPr>
        <p:spPr>
          <a:xfrm>
            <a:off x="713221" y="1081450"/>
            <a:ext cx="14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703920" y="2084675"/>
            <a:ext cx="410410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Phân tích thiết kế</a:t>
            </a:r>
            <a:endParaRPr sz="3100"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20541" r="20541"/>
          <a:stretch/>
        </p:blipFill>
        <p:spPr>
          <a:xfrm>
            <a:off x="5296150" y="-30775"/>
            <a:ext cx="3847848" cy="462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5"/>
          <p:cNvCxnSpPr/>
          <p:nvPr/>
        </p:nvCxnSpPr>
        <p:spPr>
          <a:xfrm>
            <a:off x="827450" y="2059850"/>
            <a:ext cx="372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450" y="603150"/>
            <a:ext cx="829471" cy="49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5">
            <a:alphaModFix/>
          </a:blip>
          <a:srcRect l="-4176" r="76462"/>
          <a:stretch/>
        </p:blipFill>
        <p:spPr>
          <a:xfrm>
            <a:off x="4062300" y="843267"/>
            <a:ext cx="829476" cy="6342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Hộp Văn bản 2">
            <a:extLst>
              <a:ext uri="{FF2B5EF4-FFF2-40B4-BE49-F238E27FC236}">
                <a16:creationId xmlns:a16="http://schemas.microsoft.com/office/drawing/2014/main" id="{2364FBB1-D6B7-1195-9B8F-7BBE24F9D6CB}"/>
              </a:ext>
            </a:extLst>
          </p:cNvPr>
          <p:cNvSpPr txBox="1"/>
          <p:nvPr/>
        </p:nvSpPr>
        <p:spPr>
          <a:xfrm>
            <a:off x="8696153" y="4725476"/>
            <a:ext cx="447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8388"/>
                </a:solidFill>
                <a:latin typeface="Fira Sans Condensed" panose="020B0503050000020004" pitchFamily="34" charset="0"/>
              </a:rPr>
              <a:t>11</a:t>
            </a:r>
            <a:endParaRPr lang="en" sz="1200">
              <a:solidFill>
                <a:srgbClr val="808388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74DC6A5-5ACC-78F1-271B-D6C322BF6FA3}"/>
              </a:ext>
            </a:extLst>
          </p:cNvPr>
          <p:cNvSpPr txBox="1"/>
          <p:nvPr/>
        </p:nvSpPr>
        <p:spPr>
          <a:xfrm>
            <a:off x="959099" y="2819070"/>
            <a:ext cx="4592230" cy="1035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latin typeface="Fira Sans Condensed" panose="020B0503050000020004" pitchFamily="34" charset="0"/>
              </a:rPr>
              <a:t>Sơ đồ Use-Case</a:t>
            </a:r>
          </a:p>
          <a:p>
            <a:pPr marL="0" lvl="0" indent="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latin typeface="Fira Sans Condensed" panose="020B0503050000020004" pitchFamily="34" charset="0"/>
              </a:rPr>
              <a:t>Mô hình dữ liệu quan h</a:t>
            </a:r>
            <a:r>
              <a:rPr lang="en-US" sz="1800" dirty="0">
                <a:latin typeface="Fira Sans Condensed" panose="020B0503050000020004" pitchFamily="34" charset="0"/>
              </a:rPr>
              <a:t>ệ</a:t>
            </a:r>
          </a:p>
          <a:p>
            <a:pPr marL="0" lvl="0" indent="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Fira Sans Condensed" panose="020B0503050000020004" pitchFamily="34" charset="0"/>
              </a:rPr>
              <a:t>Phân</a:t>
            </a:r>
            <a:r>
              <a:rPr lang="en-US" sz="1800" dirty="0">
                <a:latin typeface="Fira Sans Condensed" panose="020B0503050000020004" pitchFamily="34" charset="0"/>
              </a:rPr>
              <a:t> </a:t>
            </a:r>
            <a:r>
              <a:rPr lang="en-US" sz="1800" dirty="0" err="1">
                <a:latin typeface="Fira Sans Condensed" panose="020B0503050000020004" pitchFamily="34" charset="0"/>
              </a:rPr>
              <a:t>tích</a:t>
            </a:r>
            <a:r>
              <a:rPr lang="en-US" sz="1800" dirty="0">
                <a:latin typeface="Fira Sans Condensed" panose="020B0503050000020004" pitchFamily="34" charset="0"/>
              </a:rPr>
              <a:t> </a:t>
            </a:r>
            <a:r>
              <a:rPr lang="en-US" sz="1800" dirty="0" err="1">
                <a:latin typeface="Fira Sans Condensed" panose="020B0503050000020004" pitchFamily="34" charset="0"/>
              </a:rPr>
              <a:t>thiết</a:t>
            </a:r>
            <a:r>
              <a:rPr lang="en-US" sz="1800" dirty="0">
                <a:latin typeface="Fira Sans Condensed" panose="020B0503050000020004" pitchFamily="34" charset="0"/>
              </a:rPr>
              <a:t> </a:t>
            </a:r>
            <a:r>
              <a:rPr lang="en-US" sz="1800" dirty="0" err="1">
                <a:latin typeface="Fira Sans Condensed" panose="020B0503050000020004" pitchFamily="34" charset="0"/>
              </a:rPr>
              <a:t>kế</a:t>
            </a:r>
            <a:r>
              <a:rPr lang="en-US" sz="1800" dirty="0">
                <a:latin typeface="Fira Sans Condensed" panose="020B0503050000020004" pitchFamily="34" charset="0"/>
              </a:rPr>
              <a:t> </a:t>
            </a:r>
            <a:r>
              <a:rPr lang="en-US" sz="1800" dirty="0" err="1">
                <a:latin typeface="Fira Sans Condensed" panose="020B0503050000020004" pitchFamily="34" charset="0"/>
              </a:rPr>
              <a:t>hệ</a:t>
            </a:r>
            <a:r>
              <a:rPr lang="en-US" sz="1800" dirty="0">
                <a:latin typeface="Fira Sans Condensed" panose="020B0503050000020004" pitchFamily="34" charset="0"/>
              </a:rPr>
              <a:t> </a:t>
            </a:r>
            <a:r>
              <a:rPr lang="en-US" sz="1800" dirty="0" err="1">
                <a:latin typeface="Fira Sans Condensed" panose="020B0503050000020004" pitchFamily="34" charset="0"/>
              </a:rPr>
              <a:t>thống</a:t>
            </a:r>
            <a:endParaRPr lang="vi-VN" sz="1800" dirty="0">
              <a:latin typeface="Fira Sans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08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/>
              <a:t>4.1. </a:t>
            </a:r>
            <a:r>
              <a:rPr lang="en" sz="2000"/>
              <a:t>Sơ đồ Use-Case</a:t>
            </a:r>
            <a:endParaRPr sz="2000"/>
          </a:p>
        </p:txBody>
      </p:sp>
      <p:pic>
        <p:nvPicPr>
          <p:cNvPr id="192" name="Google Shape;192;p32"/>
          <p:cNvPicPr preferRelativeResize="0"/>
          <p:nvPr/>
        </p:nvPicPr>
        <p:blipFill rotWithShape="1">
          <a:blip r:embed="rId3">
            <a:alphaModFix/>
          </a:blip>
          <a:srcRect l="23008" t="-2005" r="39505" b="52244"/>
          <a:stretch/>
        </p:blipFill>
        <p:spPr>
          <a:xfrm>
            <a:off x="7924800" y="271949"/>
            <a:ext cx="838200" cy="107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186C45-57F1-1EAA-B49E-AA81E2A7C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63703"/>
            <a:ext cx="9144000" cy="1242513"/>
          </a:xfrm>
          <a:prstGeom prst="rect">
            <a:avLst/>
          </a:prstGeom>
        </p:spPr>
      </p:pic>
      <p:pic>
        <p:nvPicPr>
          <p:cNvPr id="2" name="Hình ảnh 2">
            <a:extLst>
              <a:ext uri="{FF2B5EF4-FFF2-40B4-BE49-F238E27FC236}">
                <a16:creationId xmlns:a16="http://schemas.microsoft.com/office/drawing/2014/main" id="{30857B8A-D48F-4A17-9F32-29FDC45E5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730" y="603053"/>
            <a:ext cx="6872070" cy="3895386"/>
          </a:xfrm>
          <a:prstGeom prst="rect">
            <a:avLst/>
          </a:prstGeom>
        </p:spPr>
      </p:pic>
      <p:sp>
        <p:nvSpPr>
          <p:cNvPr id="3" name="Hộp Văn bản 17">
            <a:extLst>
              <a:ext uri="{FF2B5EF4-FFF2-40B4-BE49-F238E27FC236}">
                <a16:creationId xmlns:a16="http://schemas.microsoft.com/office/drawing/2014/main" id="{392483C8-BA86-2922-910E-803693F683B2}"/>
              </a:ext>
            </a:extLst>
          </p:cNvPr>
          <p:cNvSpPr txBox="1"/>
          <p:nvPr/>
        </p:nvSpPr>
        <p:spPr>
          <a:xfrm>
            <a:off x="235776" y="4725476"/>
            <a:ext cx="4592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Phân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tích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thiết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kế</a:t>
            </a:r>
            <a:endParaRPr lang="en">
              <a:solidFill>
                <a:srgbClr val="696C71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4" name="Hộp Văn bản 2">
            <a:extLst>
              <a:ext uri="{FF2B5EF4-FFF2-40B4-BE49-F238E27FC236}">
                <a16:creationId xmlns:a16="http://schemas.microsoft.com/office/drawing/2014/main" id="{86E33D3E-FCED-6E86-0BA3-DB5790DBD401}"/>
              </a:ext>
            </a:extLst>
          </p:cNvPr>
          <p:cNvSpPr txBox="1"/>
          <p:nvPr/>
        </p:nvSpPr>
        <p:spPr>
          <a:xfrm>
            <a:off x="8696153" y="4725476"/>
            <a:ext cx="447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8388"/>
                </a:solidFill>
                <a:latin typeface="Fira Sans Condensed" panose="020B0503050000020004" pitchFamily="34" charset="0"/>
              </a:rPr>
              <a:t>12</a:t>
            </a:r>
            <a:endParaRPr lang="en" sz="1200">
              <a:solidFill>
                <a:srgbClr val="808388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6" name="Google Shape;1287;p83">
            <a:extLst>
              <a:ext uri="{FF2B5EF4-FFF2-40B4-BE49-F238E27FC236}">
                <a16:creationId xmlns:a16="http://schemas.microsoft.com/office/drawing/2014/main" id="{62AF26FD-03AC-0EB1-1AFF-D9E0037E53B3}"/>
              </a:ext>
            </a:extLst>
          </p:cNvPr>
          <p:cNvCxnSpPr>
            <a:cxnSpLocks/>
          </p:cNvCxnSpPr>
          <p:nvPr/>
        </p:nvCxnSpPr>
        <p:spPr>
          <a:xfrm>
            <a:off x="235776" y="420400"/>
            <a:ext cx="199509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82110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/>
              <a:t>4.2. </a:t>
            </a:r>
            <a:r>
              <a:rPr lang="en" sz="2000"/>
              <a:t>Mô hình dữ liệu quan hệ</a:t>
            </a:r>
            <a:endParaRPr sz="2000"/>
          </a:p>
        </p:txBody>
      </p:sp>
      <p:pic>
        <p:nvPicPr>
          <p:cNvPr id="192" name="Google Shape;192;p32"/>
          <p:cNvPicPr preferRelativeResize="0"/>
          <p:nvPr/>
        </p:nvPicPr>
        <p:blipFill rotWithShape="1">
          <a:blip r:embed="rId3">
            <a:alphaModFix/>
          </a:blip>
          <a:srcRect l="23008" t="-2005" r="39505" b="52244"/>
          <a:stretch/>
        </p:blipFill>
        <p:spPr>
          <a:xfrm>
            <a:off x="7924800" y="271949"/>
            <a:ext cx="838200" cy="107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5555C4-AABD-CC73-6CF7-891E5E7EF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86562"/>
            <a:ext cx="9144000" cy="541867"/>
          </a:xfrm>
          <a:prstGeom prst="rect">
            <a:avLst/>
          </a:prstGeom>
        </p:spPr>
      </p:pic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D061A7F7-1E6B-C1D6-1614-A5E188D84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864" y="452599"/>
            <a:ext cx="6958790" cy="4906910"/>
          </a:xfrm>
          <a:prstGeom prst="rect">
            <a:avLst/>
          </a:prstGeom>
        </p:spPr>
      </p:pic>
      <p:sp>
        <p:nvSpPr>
          <p:cNvPr id="2" name="Hộp Văn bản 17">
            <a:extLst>
              <a:ext uri="{FF2B5EF4-FFF2-40B4-BE49-F238E27FC236}">
                <a16:creationId xmlns:a16="http://schemas.microsoft.com/office/drawing/2014/main" id="{49BA65B2-00A1-2060-733D-833F6EE83E53}"/>
              </a:ext>
            </a:extLst>
          </p:cNvPr>
          <p:cNvSpPr txBox="1"/>
          <p:nvPr/>
        </p:nvSpPr>
        <p:spPr>
          <a:xfrm>
            <a:off x="235776" y="4725476"/>
            <a:ext cx="4592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Phân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tích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thiết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kế</a:t>
            </a:r>
            <a:endParaRPr lang="en">
              <a:solidFill>
                <a:srgbClr val="696C71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31AED49-DCD5-5613-1A88-7CDEF6FD019E}"/>
              </a:ext>
            </a:extLst>
          </p:cNvPr>
          <p:cNvSpPr txBox="1"/>
          <p:nvPr/>
        </p:nvSpPr>
        <p:spPr>
          <a:xfrm>
            <a:off x="8696153" y="4725476"/>
            <a:ext cx="447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8388"/>
                </a:solidFill>
                <a:latin typeface="Fira Sans Condensed" panose="020B0503050000020004" pitchFamily="34" charset="0"/>
              </a:rPr>
              <a:t>13</a:t>
            </a:r>
            <a:endParaRPr lang="en" sz="1200">
              <a:solidFill>
                <a:srgbClr val="808388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4" name="Google Shape;1287;p83">
            <a:extLst>
              <a:ext uri="{FF2B5EF4-FFF2-40B4-BE49-F238E27FC236}">
                <a16:creationId xmlns:a16="http://schemas.microsoft.com/office/drawing/2014/main" id="{2D774BF0-61E7-A7D5-B5B8-A342AC54AC60}"/>
              </a:ext>
            </a:extLst>
          </p:cNvPr>
          <p:cNvCxnSpPr>
            <a:cxnSpLocks/>
          </p:cNvCxnSpPr>
          <p:nvPr/>
        </p:nvCxnSpPr>
        <p:spPr>
          <a:xfrm>
            <a:off x="721298" y="434919"/>
            <a:ext cx="199509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71241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4.</a:t>
            </a:r>
            <a:r>
              <a:rPr lang="en-US" sz="2000" dirty="0"/>
              <a:t>3.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endParaRPr sz="2000" dirty="0"/>
          </a:p>
        </p:txBody>
      </p:sp>
      <p:pic>
        <p:nvPicPr>
          <p:cNvPr id="192" name="Google Shape;192;p32"/>
          <p:cNvPicPr preferRelativeResize="0"/>
          <p:nvPr/>
        </p:nvPicPr>
        <p:blipFill rotWithShape="1">
          <a:blip r:embed="rId3">
            <a:alphaModFix/>
          </a:blip>
          <a:srcRect l="23008" t="-2005" r="39505" b="52244"/>
          <a:stretch/>
        </p:blipFill>
        <p:spPr>
          <a:xfrm>
            <a:off x="7924800" y="271949"/>
            <a:ext cx="838200" cy="107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5555C4-AABD-CC73-6CF7-891E5E7EF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86562"/>
            <a:ext cx="9144000" cy="541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61A7F7-1E6B-C1D6-1614-A5E188D845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56260" y="572699"/>
            <a:ext cx="4549561" cy="4255729"/>
          </a:xfrm>
          <a:prstGeom prst="rect">
            <a:avLst/>
          </a:prstGeom>
        </p:spPr>
      </p:pic>
      <p:sp>
        <p:nvSpPr>
          <p:cNvPr id="2" name="Hộp Văn bản 17">
            <a:extLst>
              <a:ext uri="{FF2B5EF4-FFF2-40B4-BE49-F238E27FC236}">
                <a16:creationId xmlns:a16="http://schemas.microsoft.com/office/drawing/2014/main" id="{49BA65B2-00A1-2060-733D-833F6EE83E53}"/>
              </a:ext>
            </a:extLst>
          </p:cNvPr>
          <p:cNvSpPr txBox="1"/>
          <p:nvPr/>
        </p:nvSpPr>
        <p:spPr>
          <a:xfrm>
            <a:off x="235776" y="4725476"/>
            <a:ext cx="4592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Phân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tích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thiết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kế</a:t>
            </a:r>
            <a:endParaRPr lang="en">
              <a:solidFill>
                <a:srgbClr val="696C71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31AED49-DCD5-5613-1A88-7CDEF6FD019E}"/>
              </a:ext>
            </a:extLst>
          </p:cNvPr>
          <p:cNvSpPr txBox="1"/>
          <p:nvPr/>
        </p:nvSpPr>
        <p:spPr>
          <a:xfrm>
            <a:off x="8696153" y="4725476"/>
            <a:ext cx="447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388"/>
                </a:solidFill>
                <a:latin typeface="Fira Sans Condensed" panose="020B0503050000020004" pitchFamily="34" charset="0"/>
              </a:rPr>
              <a:t>14</a:t>
            </a:r>
            <a:endParaRPr lang="en" sz="1200" dirty="0">
              <a:solidFill>
                <a:srgbClr val="808388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4" name="Google Shape;1287;p83">
            <a:extLst>
              <a:ext uri="{FF2B5EF4-FFF2-40B4-BE49-F238E27FC236}">
                <a16:creationId xmlns:a16="http://schemas.microsoft.com/office/drawing/2014/main" id="{2D774BF0-61E7-A7D5-B5B8-A342AC54AC60}"/>
              </a:ext>
            </a:extLst>
          </p:cNvPr>
          <p:cNvCxnSpPr>
            <a:cxnSpLocks/>
          </p:cNvCxnSpPr>
          <p:nvPr/>
        </p:nvCxnSpPr>
        <p:spPr>
          <a:xfrm>
            <a:off x="721298" y="434919"/>
            <a:ext cx="199509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293;p39">
            <a:extLst>
              <a:ext uri="{FF2B5EF4-FFF2-40B4-BE49-F238E27FC236}">
                <a16:creationId xmlns:a16="http://schemas.microsoft.com/office/drawing/2014/main" id="{711FB079-E1CE-A9F3-1B08-EEA240BDB9FB}"/>
              </a:ext>
            </a:extLst>
          </p:cNvPr>
          <p:cNvSpPr txBox="1">
            <a:spLocks/>
          </p:cNvSpPr>
          <p:nvPr/>
        </p:nvSpPr>
        <p:spPr>
          <a:xfrm>
            <a:off x="511662" y="2285400"/>
            <a:ext cx="202022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" dirty="0">
                <a:latin typeface="Fira Sans Condensed" panose="020B0503050000020004" pitchFamily="34" charset="0"/>
              </a:rPr>
              <a:t>Activity diagram “Đặt hàng”</a:t>
            </a:r>
          </a:p>
        </p:txBody>
      </p:sp>
    </p:spTree>
    <p:extLst>
      <p:ext uri="{BB962C8B-B14F-4D97-AF65-F5344CB8AC3E}">
        <p14:creationId xmlns:p14="http://schemas.microsoft.com/office/powerpoint/2010/main" val="1298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4.</a:t>
            </a:r>
            <a:r>
              <a:rPr lang="en-US" sz="2000" dirty="0"/>
              <a:t>3.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endParaRPr sz="2000" dirty="0"/>
          </a:p>
        </p:txBody>
      </p:sp>
      <p:pic>
        <p:nvPicPr>
          <p:cNvPr id="192" name="Google Shape;192;p32"/>
          <p:cNvPicPr preferRelativeResize="0"/>
          <p:nvPr/>
        </p:nvPicPr>
        <p:blipFill rotWithShape="1">
          <a:blip r:embed="rId3">
            <a:alphaModFix/>
          </a:blip>
          <a:srcRect l="23008" t="-2005" r="39505" b="52244"/>
          <a:stretch/>
        </p:blipFill>
        <p:spPr>
          <a:xfrm>
            <a:off x="7924800" y="271949"/>
            <a:ext cx="838200" cy="107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5555C4-AABD-CC73-6CF7-891E5E7EF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86562"/>
            <a:ext cx="9144000" cy="541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61A7F7-1E6B-C1D6-1614-A5E188D845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819673" y="434919"/>
            <a:ext cx="3652737" cy="4779645"/>
          </a:xfrm>
          <a:prstGeom prst="rect">
            <a:avLst/>
          </a:prstGeom>
        </p:spPr>
      </p:pic>
      <p:sp>
        <p:nvSpPr>
          <p:cNvPr id="2" name="Hộp Văn bản 17">
            <a:extLst>
              <a:ext uri="{FF2B5EF4-FFF2-40B4-BE49-F238E27FC236}">
                <a16:creationId xmlns:a16="http://schemas.microsoft.com/office/drawing/2014/main" id="{49BA65B2-00A1-2060-733D-833F6EE83E53}"/>
              </a:ext>
            </a:extLst>
          </p:cNvPr>
          <p:cNvSpPr txBox="1"/>
          <p:nvPr/>
        </p:nvSpPr>
        <p:spPr>
          <a:xfrm>
            <a:off x="235776" y="4725476"/>
            <a:ext cx="4592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Phân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tích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thiết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kế</a:t>
            </a:r>
            <a:endParaRPr lang="en">
              <a:solidFill>
                <a:srgbClr val="696C71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31AED49-DCD5-5613-1A88-7CDEF6FD019E}"/>
              </a:ext>
            </a:extLst>
          </p:cNvPr>
          <p:cNvSpPr txBox="1"/>
          <p:nvPr/>
        </p:nvSpPr>
        <p:spPr>
          <a:xfrm>
            <a:off x="8696153" y="4725476"/>
            <a:ext cx="447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388"/>
                </a:solidFill>
                <a:latin typeface="Fira Sans Condensed" panose="020B0503050000020004" pitchFamily="34" charset="0"/>
              </a:rPr>
              <a:t>15</a:t>
            </a:r>
            <a:endParaRPr lang="en" sz="1200" dirty="0">
              <a:solidFill>
                <a:srgbClr val="808388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4" name="Google Shape;1287;p83">
            <a:extLst>
              <a:ext uri="{FF2B5EF4-FFF2-40B4-BE49-F238E27FC236}">
                <a16:creationId xmlns:a16="http://schemas.microsoft.com/office/drawing/2014/main" id="{2D774BF0-61E7-A7D5-B5B8-A342AC54AC60}"/>
              </a:ext>
            </a:extLst>
          </p:cNvPr>
          <p:cNvCxnSpPr>
            <a:cxnSpLocks/>
          </p:cNvCxnSpPr>
          <p:nvPr/>
        </p:nvCxnSpPr>
        <p:spPr>
          <a:xfrm>
            <a:off x="721298" y="434919"/>
            <a:ext cx="199509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293;p39">
            <a:extLst>
              <a:ext uri="{FF2B5EF4-FFF2-40B4-BE49-F238E27FC236}">
                <a16:creationId xmlns:a16="http://schemas.microsoft.com/office/drawing/2014/main" id="{01528B8F-175D-1301-06F0-C359469C2C7F}"/>
              </a:ext>
            </a:extLst>
          </p:cNvPr>
          <p:cNvSpPr txBox="1">
            <a:spLocks/>
          </p:cNvSpPr>
          <p:nvPr/>
        </p:nvSpPr>
        <p:spPr>
          <a:xfrm>
            <a:off x="511662" y="2285400"/>
            <a:ext cx="22047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" dirty="0">
                <a:latin typeface="Fira Sans Condensed" panose="020B0503050000020004" pitchFamily="34" charset="0"/>
              </a:rPr>
              <a:t>Sequence diagram “Đặt hàng”</a:t>
            </a:r>
          </a:p>
        </p:txBody>
      </p:sp>
    </p:spTree>
    <p:extLst>
      <p:ext uri="{BB962C8B-B14F-4D97-AF65-F5344CB8AC3E}">
        <p14:creationId xmlns:p14="http://schemas.microsoft.com/office/powerpoint/2010/main" val="2242493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4.</a:t>
            </a:r>
            <a:r>
              <a:rPr lang="en-US" sz="2000" dirty="0"/>
              <a:t>3.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endParaRPr sz="2000" dirty="0"/>
          </a:p>
        </p:txBody>
      </p:sp>
      <p:pic>
        <p:nvPicPr>
          <p:cNvPr id="192" name="Google Shape;192;p32"/>
          <p:cNvPicPr preferRelativeResize="0"/>
          <p:nvPr/>
        </p:nvPicPr>
        <p:blipFill rotWithShape="1">
          <a:blip r:embed="rId3">
            <a:alphaModFix/>
          </a:blip>
          <a:srcRect l="23008" t="-2005" r="39505" b="52244"/>
          <a:stretch/>
        </p:blipFill>
        <p:spPr>
          <a:xfrm>
            <a:off x="7924800" y="271949"/>
            <a:ext cx="838200" cy="107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5555C4-AABD-CC73-6CF7-891E5E7EF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86562"/>
            <a:ext cx="9144000" cy="541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61A7F7-1E6B-C1D6-1614-A5E188D845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56261" y="766938"/>
            <a:ext cx="4369456" cy="3698779"/>
          </a:xfrm>
          <a:prstGeom prst="rect">
            <a:avLst/>
          </a:prstGeom>
        </p:spPr>
      </p:pic>
      <p:sp>
        <p:nvSpPr>
          <p:cNvPr id="2" name="Hộp Văn bản 17">
            <a:extLst>
              <a:ext uri="{FF2B5EF4-FFF2-40B4-BE49-F238E27FC236}">
                <a16:creationId xmlns:a16="http://schemas.microsoft.com/office/drawing/2014/main" id="{49BA65B2-00A1-2060-733D-833F6EE83E53}"/>
              </a:ext>
            </a:extLst>
          </p:cNvPr>
          <p:cNvSpPr txBox="1"/>
          <p:nvPr/>
        </p:nvSpPr>
        <p:spPr>
          <a:xfrm>
            <a:off x="235776" y="4725476"/>
            <a:ext cx="4592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Phân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tích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thiết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kế</a:t>
            </a:r>
            <a:endParaRPr lang="en">
              <a:solidFill>
                <a:srgbClr val="696C71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31AED49-DCD5-5613-1A88-7CDEF6FD019E}"/>
              </a:ext>
            </a:extLst>
          </p:cNvPr>
          <p:cNvSpPr txBox="1"/>
          <p:nvPr/>
        </p:nvSpPr>
        <p:spPr>
          <a:xfrm>
            <a:off x="8696153" y="4725476"/>
            <a:ext cx="447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388"/>
                </a:solidFill>
                <a:latin typeface="Fira Sans Condensed" panose="020B0503050000020004" pitchFamily="34" charset="0"/>
              </a:rPr>
              <a:t>16</a:t>
            </a:r>
            <a:endParaRPr lang="en" sz="1200" dirty="0">
              <a:solidFill>
                <a:srgbClr val="808388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4" name="Google Shape;1287;p83">
            <a:extLst>
              <a:ext uri="{FF2B5EF4-FFF2-40B4-BE49-F238E27FC236}">
                <a16:creationId xmlns:a16="http://schemas.microsoft.com/office/drawing/2014/main" id="{2D774BF0-61E7-A7D5-B5B8-A342AC54AC60}"/>
              </a:ext>
            </a:extLst>
          </p:cNvPr>
          <p:cNvCxnSpPr>
            <a:cxnSpLocks/>
          </p:cNvCxnSpPr>
          <p:nvPr/>
        </p:nvCxnSpPr>
        <p:spPr>
          <a:xfrm>
            <a:off x="721298" y="434919"/>
            <a:ext cx="199509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293;p39">
            <a:extLst>
              <a:ext uri="{FF2B5EF4-FFF2-40B4-BE49-F238E27FC236}">
                <a16:creationId xmlns:a16="http://schemas.microsoft.com/office/drawing/2014/main" id="{541B65B5-42A8-9B09-772D-EC7B936DBE3C}"/>
              </a:ext>
            </a:extLst>
          </p:cNvPr>
          <p:cNvSpPr txBox="1">
            <a:spLocks/>
          </p:cNvSpPr>
          <p:nvPr/>
        </p:nvSpPr>
        <p:spPr>
          <a:xfrm>
            <a:off x="511662" y="2285400"/>
            <a:ext cx="202022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" dirty="0">
                <a:latin typeface="Fira Sans Condensed" panose="020B0503050000020004" pitchFamily="34" charset="0"/>
              </a:rPr>
              <a:t>Class diagram “Đặt hàng”</a:t>
            </a:r>
          </a:p>
        </p:txBody>
      </p:sp>
    </p:spTree>
    <p:extLst>
      <p:ext uri="{BB962C8B-B14F-4D97-AF65-F5344CB8AC3E}">
        <p14:creationId xmlns:p14="http://schemas.microsoft.com/office/powerpoint/2010/main" val="3676574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C4BDD88-434E-EBCF-8C51-1902DC8D60C4}"/>
              </a:ext>
            </a:extLst>
          </p:cNvPr>
          <p:cNvGrpSpPr/>
          <p:nvPr/>
        </p:nvGrpSpPr>
        <p:grpSpPr>
          <a:xfrm>
            <a:off x="293035" y="1544455"/>
            <a:ext cx="1835899" cy="2357780"/>
            <a:chOff x="630998" y="1907902"/>
            <a:chExt cx="2447865" cy="3143706"/>
          </a:xfrm>
        </p:grpSpPr>
        <p:pic>
          <p:nvPicPr>
            <p:cNvPr id="18" name="Google Shape;1221;p45">
              <a:extLst>
                <a:ext uri="{FF2B5EF4-FFF2-40B4-BE49-F238E27FC236}">
                  <a16:creationId xmlns:a16="http://schemas.microsoft.com/office/drawing/2014/main" id="{DABBE852-2FD8-5B3A-31AC-2496DC1FC1F7}"/>
                </a:ext>
              </a:extLst>
            </p:cNvPr>
            <p:cNvPicPr preferRelativeResize="0"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 t="2132" b="2132"/>
            <a:stretch/>
          </p:blipFill>
          <p:spPr>
            <a:xfrm>
              <a:off x="766235" y="1907902"/>
              <a:ext cx="2278108" cy="2175569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25400"/>
            </a:effectLst>
          </p:spPr>
        </p:pic>
        <p:sp>
          <p:nvSpPr>
            <p:cNvPr id="19" name="Google Shape;1772;p26">
              <a:extLst>
                <a:ext uri="{FF2B5EF4-FFF2-40B4-BE49-F238E27FC236}">
                  <a16:creationId xmlns:a16="http://schemas.microsoft.com/office/drawing/2014/main" id="{40A9B9F3-92AA-CFF1-202D-270FEECB7D1C}"/>
                </a:ext>
              </a:extLst>
            </p:cNvPr>
            <p:cNvSpPr txBox="1"/>
            <p:nvPr/>
          </p:nvSpPr>
          <p:spPr>
            <a:xfrm>
              <a:off x="630998" y="4466389"/>
              <a:ext cx="2447865" cy="5852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 defTabSz="685800">
                <a:lnSpc>
                  <a:spcPct val="115000"/>
                </a:lnSpc>
                <a:buClrTx/>
              </a:pPr>
              <a:r>
                <a:rPr lang="en" b="1" kern="1200">
                  <a:solidFill>
                    <a:srgbClr val="01023B"/>
                  </a:solidFill>
                  <a:latin typeface="Fira Sans Condensed" panose="020B0503050000020004" pitchFamily="34" charset="0"/>
                  <a:ea typeface="Cambria" panose="02040503050406030204" pitchFamily="18" charset="0"/>
                  <a:cs typeface="Fira Sans Extra Condensed"/>
                  <a:sym typeface="Fira Sans Extra Condensed"/>
                </a:rPr>
                <a:t>20521569</a:t>
              </a:r>
            </a:p>
            <a:p>
              <a:pPr algn="ctr" defTabSz="685800">
                <a:lnSpc>
                  <a:spcPct val="115000"/>
                </a:lnSpc>
                <a:buClrTx/>
              </a:pPr>
              <a:r>
                <a:rPr lang="en" kern="1200">
                  <a:solidFill>
                    <a:srgbClr val="01023B"/>
                  </a:solidFill>
                  <a:latin typeface="Fira Sans Condensed" panose="020B0503050000020004" pitchFamily="34" charset="0"/>
                  <a:ea typeface="Cambria" panose="02040503050406030204" pitchFamily="18" charset="0"/>
                  <a:cs typeface="Fira Sans Extra Condensed"/>
                  <a:sym typeface="Fira Sans Extra Condensed"/>
                </a:rPr>
                <a:t>Nguyễn Hữu Long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6AA911E-CD00-AAEC-B090-489A65DCBB61}"/>
              </a:ext>
            </a:extLst>
          </p:cNvPr>
          <p:cNvGrpSpPr/>
          <p:nvPr/>
        </p:nvGrpSpPr>
        <p:grpSpPr>
          <a:xfrm>
            <a:off x="4792071" y="1544455"/>
            <a:ext cx="1709000" cy="2357780"/>
            <a:chOff x="6465081" y="1907902"/>
            <a:chExt cx="2278667" cy="3143706"/>
          </a:xfrm>
        </p:grpSpPr>
        <p:pic>
          <p:nvPicPr>
            <p:cNvPr id="16" name="Google Shape;1222;p45">
              <a:extLst>
                <a:ext uri="{FF2B5EF4-FFF2-40B4-BE49-F238E27FC236}">
                  <a16:creationId xmlns:a16="http://schemas.microsoft.com/office/drawing/2014/main" id="{DD0990BE-F9B9-28BA-93A5-86A7C38331EC}"/>
                </a:ext>
              </a:extLst>
            </p:cNvPr>
            <p:cNvPicPr preferRelativeResize="0"/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 t="23119" b="23119"/>
            <a:stretch/>
          </p:blipFill>
          <p:spPr>
            <a:xfrm>
              <a:off x="6465081" y="1907902"/>
              <a:ext cx="2278108" cy="2175569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25400"/>
            </a:effectLst>
          </p:spPr>
        </p:pic>
        <p:sp>
          <p:nvSpPr>
            <p:cNvPr id="17" name="Google Shape;1772;p26">
              <a:extLst>
                <a:ext uri="{FF2B5EF4-FFF2-40B4-BE49-F238E27FC236}">
                  <a16:creationId xmlns:a16="http://schemas.microsoft.com/office/drawing/2014/main" id="{0667F18B-451B-72CC-8FE3-B0344DD3ABD6}"/>
                </a:ext>
              </a:extLst>
            </p:cNvPr>
            <p:cNvSpPr txBox="1"/>
            <p:nvPr/>
          </p:nvSpPr>
          <p:spPr>
            <a:xfrm>
              <a:off x="6465081" y="4422180"/>
              <a:ext cx="2278667" cy="629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 defTabSz="685800">
                <a:lnSpc>
                  <a:spcPct val="115000"/>
                </a:lnSpc>
                <a:buClrTx/>
              </a:pPr>
              <a:r>
                <a:rPr lang="en" b="1" kern="1200">
                  <a:solidFill>
                    <a:srgbClr val="01023B"/>
                  </a:solidFill>
                  <a:latin typeface="Fira Sans Condensed" panose="020B0503050000020004" pitchFamily="34" charset="0"/>
                  <a:ea typeface="Cambria" panose="02040503050406030204" pitchFamily="18" charset="0"/>
                  <a:cs typeface="Fira Sans Extra Condensed"/>
                  <a:sym typeface="Fira Sans Extra Condensed"/>
                </a:rPr>
                <a:t>20520811</a:t>
              </a:r>
            </a:p>
            <a:p>
              <a:pPr algn="ctr" defTabSz="685800">
                <a:lnSpc>
                  <a:spcPct val="115000"/>
                </a:lnSpc>
                <a:buClrTx/>
              </a:pPr>
              <a:r>
                <a:rPr lang="en" kern="1200">
                  <a:solidFill>
                    <a:srgbClr val="01023B"/>
                  </a:solidFill>
                  <a:latin typeface="Fira Sans Condensed" panose="020B0503050000020004" pitchFamily="34" charset="0"/>
                  <a:ea typeface="Cambria" panose="02040503050406030204" pitchFamily="18" charset="0"/>
                  <a:cs typeface="Fira Sans Extra Condensed"/>
                  <a:sym typeface="Fira Sans Extra Condensed"/>
                </a:rPr>
                <a:t>Trần Trọng Tín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6988D2-A3FD-BFB4-7589-0EA05A0770FC}"/>
              </a:ext>
            </a:extLst>
          </p:cNvPr>
          <p:cNvGrpSpPr/>
          <p:nvPr/>
        </p:nvGrpSpPr>
        <p:grpSpPr>
          <a:xfrm>
            <a:off x="2522297" y="1544957"/>
            <a:ext cx="1779971" cy="2346769"/>
            <a:chOff x="3400215" y="1908571"/>
            <a:chExt cx="2373294" cy="3129025"/>
          </a:xfrm>
        </p:grpSpPr>
        <p:pic>
          <p:nvPicPr>
            <p:cNvPr id="14" name="Google Shape;1223;p45">
              <a:extLst>
                <a:ext uri="{FF2B5EF4-FFF2-40B4-BE49-F238E27FC236}">
                  <a16:creationId xmlns:a16="http://schemas.microsoft.com/office/drawing/2014/main" id="{BA370741-72BE-AFE8-5E8A-79064B187D7D}"/>
                </a:ext>
              </a:extLst>
            </p:cNvPr>
            <p:cNvPicPr preferRelativeResize="0"/>
            <p:nvPr/>
          </p:nvPicPr>
          <p:blipFill rotWithShape="1">
            <a:blip r:embed="rId7"/>
            <a:srcRect l="15171" r="15171"/>
            <a:stretch/>
          </p:blipFill>
          <p:spPr>
            <a:xfrm>
              <a:off x="3472445" y="1908571"/>
              <a:ext cx="2278667" cy="21749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25400"/>
            </a:effectLst>
          </p:spPr>
        </p:pic>
        <p:sp>
          <p:nvSpPr>
            <p:cNvPr id="15" name="Google Shape;1772;p26">
              <a:extLst>
                <a:ext uri="{FF2B5EF4-FFF2-40B4-BE49-F238E27FC236}">
                  <a16:creationId xmlns:a16="http://schemas.microsoft.com/office/drawing/2014/main" id="{CAC2D703-6A8F-D497-809A-2A7D699F14A3}"/>
                </a:ext>
              </a:extLst>
            </p:cNvPr>
            <p:cNvSpPr txBox="1"/>
            <p:nvPr/>
          </p:nvSpPr>
          <p:spPr>
            <a:xfrm>
              <a:off x="3400215" y="4422180"/>
              <a:ext cx="2373294" cy="6154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 defTabSz="685800">
                <a:lnSpc>
                  <a:spcPct val="115000"/>
                </a:lnSpc>
                <a:buClrTx/>
              </a:pPr>
              <a:r>
                <a:rPr lang="en" b="1" kern="1200">
                  <a:solidFill>
                    <a:srgbClr val="01023B"/>
                  </a:solidFill>
                  <a:latin typeface="Fira Sans Condensed" panose="020B0503050000020004" pitchFamily="34" charset="0"/>
                  <a:ea typeface="Cambria" panose="02040503050406030204" pitchFamily="18" charset="0"/>
                  <a:cs typeface="LilyUPC" panose="020B0502040204020203" pitchFamily="34" charset="-34"/>
                  <a:sym typeface="Fira Sans Extra Condensed"/>
                </a:rPr>
                <a:t>20520267</a:t>
              </a:r>
            </a:p>
            <a:p>
              <a:pPr algn="ctr" defTabSz="685800">
                <a:lnSpc>
                  <a:spcPct val="115000"/>
                </a:lnSpc>
                <a:buClrTx/>
              </a:pPr>
              <a:r>
                <a:rPr lang="en" kern="1200">
                  <a:solidFill>
                    <a:srgbClr val="01023B"/>
                  </a:solidFill>
                  <a:latin typeface="Fira Sans Condensed" panose="020B0503050000020004" pitchFamily="34" charset="0"/>
                  <a:ea typeface="Cambria" panose="02040503050406030204" pitchFamily="18" charset="0"/>
                  <a:cs typeface="LilyUPC" panose="020B0502040204020203" pitchFamily="34" charset="-34"/>
                  <a:sym typeface="Fira Sans Extra Condensed"/>
                </a:rPr>
                <a:t>Trần Thị Mỹ Nhung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890C6-DCF0-4CE2-D8A5-FA60121637B5}"/>
              </a:ext>
            </a:extLst>
          </p:cNvPr>
          <p:cNvGrpSpPr/>
          <p:nvPr/>
        </p:nvGrpSpPr>
        <p:grpSpPr>
          <a:xfrm>
            <a:off x="6963940" y="1544456"/>
            <a:ext cx="1709001" cy="2365966"/>
            <a:chOff x="9323471" y="1896987"/>
            <a:chExt cx="2278668" cy="3154621"/>
          </a:xfrm>
        </p:grpSpPr>
        <p:pic>
          <p:nvPicPr>
            <p:cNvPr id="12" name="Google Shape;1223;p45">
              <a:extLst>
                <a:ext uri="{FF2B5EF4-FFF2-40B4-BE49-F238E27FC236}">
                  <a16:creationId xmlns:a16="http://schemas.microsoft.com/office/drawing/2014/main" id="{664F71C2-E8F2-EBE6-EE71-04F18F309A52}"/>
                </a:ext>
              </a:extLst>
            </p:cNvPr>
            <p:cNvPicPr preferRelativeResize="0"/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88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8263" b="8263"/>
            <a:stretch/>
          </p:blipFill>
          <p:spPr>
            <a:xfrm>
              <a:off x="9323472" y="1896987"/>
              <a:ext cx="2278667" cy="21749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25400"/>
            </a:effectLst>
          </p:spPr>
        </p:pic>
        <p:sp>
          <p:nvSpPr>
            <p:cNvPr id="13" name="Google Shape;1772;p26">
              <a:extLst>
                <a:ext uri="{FF2B5EF4-FFF2-40B4-BE49-F238E27FC236}">
                  <a16:creationId xmlns:a16="http://schemas.microsoft.com/office/drawing/2014/main" id="{A55D231D-0D8F-8FEF-4FD4-F7588389F398}"/>
                </a:ext>
              </a:extLst>
            </p:cNvPr>
            <p:cNvSpPr txBox="1"/>
            <p:nvPr/>
          </p:nvSpPr>
          <p:spPr>
            <a:xfrm>
              <a:off x="9323471" y="4422180"/>
              <a:ext cx="2278667" cy="629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 defTabSz="685800">
                <a:lnSpc>
                  <a:spcPct val="115000"/>
                </a:lnSpc>
                <a:buClrTx/>
              </a:pPr>
              <a:r>
                <a:rPr lang="en" b="1" kern="1200">
                  <a:solidFill>
                    <a:srgbClr val="01023B"/>
                  </a:solidFill>
                  <a:latin typeface="Fira Sans Condensed" panose="020B0503050000020004" pitchFamily="34" charset="0"/>
                  <a:ea typeface="Cambria" panose="02040503050406030204" pitchFamily="18" charset="0"/>
                  <a:cs typeface="Fira Sans Extra Condensed"/>
                  <a:sym typeface="Fira Sans Extra Condensed"/>
                </a:rPr>
                <a:t>20521083</a:t>
              </a:r>
            </a:p>
            <a:p>
              <a:pPr algn="ctr" defTabSz="685800">
                <a:lnSpc>
                  <a:spcPct val="115000"/>
                </a:lnSpc>
                <a:buClrTx/>
              </a:pPr>
              <a:r>
                <a:rPr lang="en" kern="1200">
                  <a:solidFill>
                    <a:srgbClr val="01023B"/>
                  </a:solidFill>
                  <a:latin typeface="Fira Sans Condensed" panose="020B0503050000020004" pitchFamily="34" charset="0"/>
                  <a:ea typeface="Cambria" panose="02040503050406030204" pitchFamily="18" charset="0"/>
                  <a:cs typeface="Fira Sans Extra Condensed"/>
                  <a:sym typeface="Fira Sans Extra Condensed"/>
                </a:rPr>
                <a:t>Trần Thị Ngọc Ánh</a:t>
              </a:r>
            </a:p>
          </p:txBody>
        </p:sp>
      </p:grpSp>
      <p:sp>
        <p:nvSpPr>
          <p:cNvPr id="10" name="Google Shape;1769;p26">
            <a:extLst>
              <a:ext uri="{FF2B5EF4-FFF2-40B4-BE49-F238E27FC236}">
                <a16:creationId xmlns:a16="http://schemas.microsoft.com/office/drawing/2014/main" id="{15146FA2-5817-DB18-FD1A-9CE12566DCE8}"/>
              </a:ext>
            </a:extLst>
          </p:cNvPr>
          <p:cNvSpPr txBox="1">
            <a:spLocks/>
          </p:cNvSpPr>
          <p:nvPr/>
        </p:nvSpPr>
        <p:spPr>
          <a:xfrm>
            <a:off x="1337765" y="64733"/>
            <a:ext cx="6721082" cy="7120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685800">
              <a:buClrTx/>
            </a:pPr>
            <a:r>
              <a:rPr lang="en-US" sz="2800" b="1">
                <a:solidFill>
                  <a:prstClr val="black"/>
                </a:solidFill>
                <a:latin typeface="Josefin Sans" pitchFamily="2" charset="0"/>
                <a:ea typeface="Cambria" panose="02040503050406030204" pitchFamily="18" charset="0"/>
              </a:rPr>
              <a:t>GIỚI THIỆU THÀNH VIÊN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738041F4-FADB-3707-A942-8FB8F8A1BBD7}"/>
              </a:ext>
            </a:extLst>
          </p:cNvPr>
          <p:cNvSpPr txBox="1"/>
          <p:nvPr/>
        </p:nvSpPr>
        <p:spPr>
          <a:xfrm>
            <a:off x="3877748" y="703793"/>
            <a:ext cx="164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685800">
              <a:buClrTx/>
            </a:pPr>
            <a:r>
              <a:rPr lang="en-US" sz="2000" kern="1200">
                <a:solidFill>
                  <a:prstClr val="black"/>
                </a:solidFill>
                <a:latin typeface="Agency FB" panose="020B0503020202020204" pitchFamily="34" charset="0"/>
                <a:ea typeface="+mn-ea"/>
                <a:cs typeface="+mn-cs"/>
              </a:rPr>
              <a:t>- MORII -</a:t>
            </a:r>
          </a:p>
        </p:txBody>
      </p:sp>
    </p:spTree>
    <p:extLst>
      <p:ext uri="{BB962C8B-B14F-4D97-AF65-F5344CB8AC3E}">
        <p14:creationId xmlns:p14="http://schemas.microsoft.com/office/powerpoint/2010/main" val="2569633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title" idx="2"/>
          </p:nvPr>
        </p:nvSpPr>
        <p:spPr>
          <a:xfrm>
            <a:off x="713221" y="1081450"/>
            <a:ext cx="14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713221" y="2038364"/>
            <a:ext cx="399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Demo</a:t>
            </a:r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808" r="18808"/>
          <a:stretch/>
        </p:blipFill>
        <p:spPr>
          <a:xfrm>
            <a:off x="5296150" y="-45643"/>
            <a:ext cx="3847848" cy="462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5"/>
          <p:cNvCxnSpPr/>
          <p:nvPr/>
        </p:nvCxnSpPr>
        <p:spPr>
          <a:xfrm>
            <a:off x="827450" y="2059850"/>
            <a:ext cx="372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0" name="Google Shape;24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9450" y="603150"/>
            <a:ext cx="829471" cy="49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6">
            <a:alphaModFix/>
          </a:blip>
          <a:srcRect l="-4176" r="76462"/>
          <a:stretch/>
        </p:blipFill>
        <p:spPr>
          <a:xfrm>
            <a:off x="4062300" y="843267"/>
            <a:ext cx="829476" cy="6342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D01EDDF-88D2-68D7-5C6B-D565A9533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650" y="3088351"/>
            <a:ext cx="3993000" cy="5814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Hộp Văn bản 2">
            <a:extLst>
              <a:ext uri="{FF2B5EF4-FFF2-40B4-BE49-F238E27FC236}">
                <a16:creationId xmlns:a16="http://schemas.microsoft.com/office/drawing/2014/main" id="{A79C829C-56F3-6AD8-980F-2B0FA665E356}"/>
              </a:ext>
            </a:extLst>
          </p:cNvPr>
          <p:cNvSpPr txBox="1"/>
          <p:nvPr/>
        </p:nvSpPr>
        <p:spPr>
          <a:xfrm>
            <a:off x="8696153" y="4725476"/>
            <a:ext cx="447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388"/>
                </a:solidFill>
                <a:latin typeface="Fira Sans Condensed" panose="020B0503050000020004" pitchFamily="34" charset="0"/>
              </a:rPr>
              <a:t>17</a:t>
            </a:r>
            <a:endParaRPr lang="en" sz="1200" dirty="0">
              <a:solidFill>
                <a:srgbClr val="808388"/>
              </a:solidFill>
              <a:latin typeface="Fira Sans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256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title" idx="2"/>
          </p:nvPr>
        </p:nvSpPr>
        <p:spPr>
          <a:xfrm>
            <a:off x="713221" y="1081450"/>
            <a:ext cx="14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713219" y="2059850"/>
            <a:ext cx="399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Tổng kết</a:t>
            </a:r>
            <a:endParaRPr sz="3100"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/>
          <a:srcRect t="9958" b="9958"/>
          <a:stretch/>
        </p:blipFill>
        <p:spPr>
          <a:xfrm>
            <a:off x="5296150" y="-30775"/>
            <a:ext cx="3847848" cy="462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5"/>
          <p:cNvCxnSpPr/>
          <p:nvPr/>
        </p:nvCxnSpPr>
        <p:spPr>
          <a:xfrm>
            <a:off x="827450" y="2059850"/>
            <a:ext cx="372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450" y="603150"/>
            <a:ext cx="829471" cy="49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5">
            <a:alphaModFix/>
          </a:blip>
          <a:srcRect l="-4176" r="76462"/>
          <a:stretch/>
        </p:blipFill>
        <p:spPr>
          <a:xfrm>
            <a:off x="4062300" y="843267"/>
            <a:ext cx="829476" cy="6342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Hộp Văn bản 2">
            <a:extLst>
              <a:ext uri="{FF2B5EF4-FFF2-40B4-BE49-F238E27FC236}">
                <a16:creationId xmlns:a16="http://schemas.microsoft.com/office/drawing/2014/main" id="{FC1B7E91-C8AA-1E88-239F-6B8CD59CA6E5}"/>
              </a:ext>
            </a:extLst>
          </p:cNvPr>
          <p:cNvSpPr txBox="1"/>
          <p:nvPr/>
        </p:nvSpPr>
        <p:spPr>
          <a:xfrm>
            <a:off x="8696153" y="4725476"/>
            <a:ext cx="447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388"/>
                </a:solidFill>
                <a:latin typeface="Fira Sans Condensed" panose="020B0503050000020004" pitchFamily="34" charset="0"/>
              </a:rPr>
              <a:t>18</a:t>
            </a:r>
            <a:endParaRPr lang="en" sz="1200" dirty="0">
              <a:solidFill>
                <a:srgbClr val="808388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3" name="Google Shape;214;p33">
            <a:extLst>
              <a:ext uri="{FF2B5EF4-FFF2-40B4-BE49-F238E27FC236}">
                <a16:creationId xmlns:a16="http://schemas.microsoft.com/office/drawing/2014/main" id="{AB86ABB8-320D-34CF-8E77-A225F671846C}"/>
              </a:ext>
            </a:extLst>
          </p:cNvPr>
          <p:cNvSpPr txBox="1">
            <a:spLocks/>
          </p:cNvSpPr>
          <p:nvPr/>
        </p:nvSpPr>
        <p:spPr>
          <a:xfrm>
            <a:off x="925377" y="2769860"/>
            <a:ext cx="2336400" cy="813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2500"/>
              </a:lnSpc>
            </a:pPr>
            <a:r>
              <a:rPr lang="vi-VN" sz="1800">
                <a:latin typeface="Fira Sans Condensed" panose="020B0503050000020004" pitchFamily="34" charset="0"/>
              </a:rPr>
              <a:t>Kết quả đạt được</a:t>
            </a:r>
          </a:p>
          <a:p>
            <a:pPr>
              <a:lnSpc>
                <a:spcPts val="2500"/>
              </a:lnSpc>
            </a:pPr>
            <a:r>
              <a:rPr lang="vi-VN" sz="1800">
                <a:latin typeface="Fira Sans Condensed" panose="020B0503050000020004" pitchFamily="34" charset="0"/>
              </a:rPr>
              <a:t>Hạn chế</a:t>
            </a:r>
          </a:p>
          <a:p>
            <a:pPr>
              <a:lnSpc>
                <a:spcPts val="2500"/>
              </a:lnSpc>
            </a:pPr>
            <a:r>
              <a:rPr lang="vi-VN" sz="1800">
                <a:latin typeface="Fira Sans Condensed" panose="020B0503050000020004" pitchFamily="34" charset="0"/>
              </a:rPr>
              <a:t>Hướng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228960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xfrm>
            <a:off x="0" y="154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2000"/>
              <a:t>6.1. </a:t>
            </a:r>
            <a:r>
              <a:rPr lang="en" sz="2000"/>
              <a:t>Kết quả đạt được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type="subTitle" idx="1"/>
          </p:nvPr>
        </p:nvSpPr>
        <p:spPr>
          <a:xfrm>
            <a:off x="550014" y="1002057"/>
            <a:ext cx="4670061" cy="1286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" dirty="0">
                <a:latin typeface="Fira Sans Condensed" panose="020B0503050000020004" pitchFamily="34" charset="0"/>
              </a:rPr>
              <a:t>- Nâng cao kĩ năng lập trình.</a:t>
            </a:r>
            <a:endParaRPr lang="vi-VN" dirty="0">
              <a:latin typeface="Fira Sans Condensed" panose="020B0503050000020004" pitchFamily="34" charset="0"/>
            </a:endParaRPr>
          </a:p>
          <a:p>
            <a:pPr marL="0" indent="0">
              <a:lnSpc>
                <a:spcPct val="150000"/>
              </a:lnSpc>
            </a:pPr>
            <a:r>
              <a:rPr lang="en" dirty="0">
                <a:latin typeface="Fira Sans Condensed" panose="020B0503050000020004" pitchFamily="34" charset="0"/>
              </a:rPr>
              <a:t>- Nâng cao khả năng làm việc nhóm.</a:t>
            </a:r>
          </a:p>
          <a:p>
            <a:pPr marL="0" indent="0">
              <a:lnSpc>
                <a:spcPct val="150000"/>
              </a:lnSpc>
            </a:pPr>
            <a:r>
              <a:rPr lang="en" dirty="0">
                <a:latin typeface="Fira Sans Condensed" panose="020B0503050000020004" pitchFamily="34" charset="0"/>
              </a:rPr>
              <a:t>- Sử dụng thành thạo các công cụ hỗ trợ.</a:t>
            </a:r>
          </a:p>
          <a:p>
            <a:pPr marL="0" indent="0">
              <a:lnSpc>
                <a:spcPct val="150000"/>
              </a:lnSpc>
            </a:pPr>
            <a:r>
              <a:rPr lang="en">
                <a:latin typeface="Fira Sans Condensed" panose="020B0503050000020004" pitchFamily="34" charset="0"/>
              </a:rPr>
              <a:t>- Tạo </a:t>
            </a:r>
            <a:r>
              <a:rPr lang="en" dirty="0">
                <a:latin typeface="Fira Sans Condensed" panose="020B0503050000020004" pitchFamily="34" charset="0"/>
              </a:rPr>
              <a:t>ra được sản phẩm có tính thực tiễn cao.</a:t>
            </a:r>
          </a:p>
          <a:p>
            <a:pPr marL="0" indent="0">
              <a:lnSpc>
                <a:spcPct val="150000"/>
              </a:lnSpc>
            </a:pPr>
            <a:endParaRPr lang="en" dirty="0">
              <a:latin typeface="Fira Sans Condensed" panose="020B0503050000020004" pitchFamily="34" charset="0"/>
            </a:endParaRPr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2"/>
          </p:nvPr>
        </p:nvSpPr>
        <p:spPr>
          <a:xfrm>
            <a:off x="412450" y="687293"/>
            <a:ext cx="3858900" cy="475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Về kỹ năng làm việc</a:t>
            </a:r>
          </a:p>
        </p:txBody>
      </p:sp>
      <p:sp>
        <p:nvSpPr>
          <p:cNvPr id="295" name="Google Shape;295;p39"/>
          <p:cNvSpPr txBox="1">
            <a:spLocks noGrp="1"/>
          </p:cNvSpPr>
          <p:nvPr>
            <p:ph type="subTitle" idx="3"/>
          </p:nvPr>
        </p:nvSpPr>
        <p:spPr>
          <a:xfrm>
            <a:off x="550014" y="3062970"/>
            <a:ext cx="5057206" cy="1276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">
                <a:latin typeface="Fira Sans Condensed" panose="020B0503050000020004" pitchFamily="34" charset="0"/>
              </a:rPr>
              <a:t>- Thành thạo Notion và Trello trong việc quản lí dự án.</a:t>
            </a:r>
          </a:p>
          <a:p>
            <a:pPr marL="0" indent="0">
              <a:lnSpc>
                <a:spcPct val="150000"/>
              </a:lnSpc>
            </a:pPr>
            <a:r>
              <a:rPr lang="en">
                <a:latin typeface="Fira Sans Condensed" panose="020B0503050000020004" pitchFamily="34" charset="0"/>
              </a:rPr>
              <a:t>- Hiểu rõ hơn về các quy trình trong dự án.</a:t>
            </a:r>
          </a:p>
          <a:p>
            <a:pPr marL="0" indent="0">
              <a:lnSpc>
                <a:spcPct val="150000"/>
              </a:lnSpc>
            </a:pPr>
            <a:r>
              <a:rPr lang="en">
                <a:latin typeface="Fira Sans Condensed" panose="020B0503050000020004" pitchFamily="34" charset="0"/>
              </a:rPr>
              <a:t>- Có sự minh bạch và rõ ràng trong phân công công việc.</a:t>
            </a:r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4"/>
          </p:nvPr>
        </p:nvSpPr>
        <p:spPr>
          <a:xfrm>
            <a:off x="412450" y="2659149"/>
            <a:ext cx="4600567" cy="493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Trong quá trình xây dựng đề tài</a:t>
            </a:r>
          </a:p>
        </p:txBody>
      </p:sp>
      <p:pic>
        <p:nvPicPr>
          <p:cNvPr id="329" name="Google Shape;329;p39"/>
          <p:cNvPicPr preferRelativeResize="0"/>
          <p:nvPr/>
        </p:nvPicPr>
        <p:blipFill rotWithShape="1">
          <a:blip r:embed="rId3"/>
          <a:srcRect l="858" r="858"/>
          <a:stretch/>
        </p:blipFill>
        <p:spPr>
          <a:xfrm>
            <a:off x="5566825" y="-30775"/>
            <a:ext cx="3577176" cy="46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Hộp Văn bản 17">
            <a:extLst>
              <a:ext uri="{FF2B5EF4-FFF2-40B4-BE49-F238E27FC236}">
                <a16:creationId xmlns:a16="http://schemas.microsoft.com/office/drawing/2014/main" id="{E1921A33-ABE4-E80C-38CB-91A39A484068}"/>
              </a:ext>
            </a:extLst>
          </p:cNvPr>
          <p:cNvSpPr txBox="1"/>
          <p:nvPr/>
        </p:nvSpPr>
        <p:spPr>
          <a:xfrm>
            <a:off x="235776" y="4725476"/>
            <a:ext cx="4592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Tổng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kết</a:t>
            </a:r>
            <a:endParaRPr lang="en">
              <a:solidFill>
                <a:srgbClr val="696C71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89B1E99-FAB1-3BFE-A598-7D4F216D2B1F}"/>
              </a:ext>
            </a:extLst>
          </p:cNvPr>
          <p:cNvSpPr txBox="1"/>
          <p:nvPr/>
        </p:nvSpPr>
        <p:spPr>
          <a:xfrm>
            <a:off x="8696153" y="4725476"/>
            <a:ext cx="447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388"/>
                </a:solidFill>
                <a:latin typeface="Fira Sans Condensed" panose="020B0503050000020004" pitchFamily="34" charset="0"/>
              </a:rPr>
              <a:t>19</a:t>
            </a:r>
            <a:endParaRPr lang="en" sz="1200" dirty="0">
              <a:solidFill>
                <a:srgbClr val="808388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4" name="Google Shape;1287;p83">
            <a:extLst>
              <a:ext uri="{FF2B5EF4-FFF2-40B4-BE49-F238E27FC236}">
                <a16:creationId xmlns:a16="http://schemas.microsoft.com/office/drawing/2014/main" id="{D56D236C-B7F3-AC30-6646-306A92AB9422}"/>
              </a:ext>
            </a:extLst>
          </p:cNvPr>
          <p:cNvCxnSpPr>
            <a:cxnSpLocks/>
          </p:cNvCxnSpPr>
          <p:nvPr/>
        </p:nvCxnSpPr>
        <p:spPr>
          <a:xfrm>
            <a:off x="430625" y="420400"/>
            <a:ext cx="199509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58400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xfrm>
            <a:off x="-817292" y="15471"/>
            <a:ext cx="871471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vi-VN" sz="2000"/>
              <a:t>6.2. </a:t>
            </a:r>
            <a:r>
              <a:rPr lang="en" sz="2000"/>
              <a:t>Những mặt hạn chế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type="subTitle" idx="1"/>
          </p:nvPr>
        </p:nvSpPr>
        <p:spPr>
          <a:xfrm>
            <a:off x="4320988" y="1053000"/>
            <a:ext cx="4752537" cy="1286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Fira Sans Condensed" panose="020B0503050000020004" pitchFamily="34" charset="0"/>
              </a:rPr>
              <a:t>- </a:t>
            </a:r>
            <a:r>
              <a:rPr lang="es-ES" err="1">
                <a:latin typeface="Fira Sans Condensed" panose="020B0503050000020004" pitchFamily="34" charset="0"/>
              </a:rPr>
              <a:t>Lần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đầu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các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thành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viên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trong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nhóm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tiếp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nhận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một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đề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tài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với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các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yêu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cầu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từ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nhiều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khía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cạnh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khác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nhau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trong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một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quy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trình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xây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dựng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dự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án</a:t>
            </a:r>
            <a:r>
              <a:rPr lang="vi-VN">
                <a:latin typeface="Fira Sans Condensed" panose="020B0503050000020004" pitchFamily="34" charset="0"/>
              </a:rPr>
              <a:t>.</a:t>
            </a:r>
            <a:endParaRPr lang="es-ES">
              <a:latin typeface="Fira Sans Condensed" panose="020B0503050000020004" pitchFamily="34" charset="0"/>
            </a:endParaRPr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2"/>
          </p:nvPr>
        </p:nvSpPr>
        <p:spPr>
          <a:xfrm>
            <a:off x="4082587" y="694027"/>
            <a:ext cx="3927050" cy="4718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quá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việc</a:t>
            </a:r>
            <a:endParaRPr lang="en-US"/>
          </a:p>
        </p:txBody>
      </p:sp>
      <p:sp>
        <p:nvSpPr>
          <p:cNvPr id="295" name="Google Shape;295;p39"/>
          <p:cNvSpPr txBox="1">
            <a:spLocks noGrp="1"/>
          </p:cNvSpPr>
          <p:nvPr>
            <p:ph type="subTitle" idx="3"/>
          </p:nvPr>
        </p:nvSpPr>
        <p:spPr>
          <a:xfrm>
            <a:off x="4320989" y="2913647"/>
            <a:ext cx="4752537" cy="1276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Condensed" panose="020B0503050000020004" pitchFamily="34" charset="0"/>
              </a:rPr>
              <a:t>-</a:t>
            </a:r>
            <a:r>
              <a:rPr lang="vi-VN">
                <a:latin typeface="Fira Sans Condensed" panose="020B0503050000020004" pitchFamily="34" charset="0"/>
              </a:rPr>
              <a:t> Tính năng chăm sóc khách hàng chưa được cải thiện tối ưu.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Condensed" panose="020B0503050000020004" pitchFamily="34" charset="0"/>
              </a:rPr>
              <a:t>-</a:t>
            </a:r>
            <a:r>
              <a:rPr lang="vi-VN">
                <a:latin typeface="Fira Sans Condensed" panose="020B0503050000020004" pitchFamily="34" charset="0"/>
              </a:rPr>
              <a:t> Ràng buộc và quy định hệ thống cần chặt chẽ hơn.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Condensed" panose="020B0503050000020004" pitchFamily="34" charset="0"/>
              </a:rPr>
              <a:t>-</a:t>
            </a:r>
            <a:r>
              <a:rPr lang="vi-VN">
                <a:latin typeface="Fira Sans Condensed" panose="020B0503050000020004" pitchFamily="34" charset="0"/>
              </a:rPr>
              <a:t> Các tính năng </a:t>
            </a:r>
            <a:r>
              <a:rPr lang="vi-VN" err="1">
                <a:latin typeface="Fira Sans Condensed" panose="020B0503050000020004" pitchFamily="34" charset="0"/>
              </a:rPr>
              <a:t>marketing</a:t>
            </a:r>
            <a:r>
              <a:rPr lang="vi-VN">
                <a:latin typeface="Fira Sans Condensed" panose="020B0503050000020004" pitchFamily="34" charset="0"/>
              </a:rPr>
              <a:t> và thu hút khách hàng còn hạn chế.</a:t>
            </a:r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4"/>
          </p:nvPr>
        </p:nvSpPr>
        <p:spPr>
          <a:xfrm>
            <a:off x="4082587" y="2518533"/>
            <a:ext cx="4485528" cy="471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quá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</a:t>
            </a:r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tài</a:t>
            </a:r>
            <a:endParaRPr lang="en-US"/>
          </a:p>
        </p:txBody>
      </p:sp>
      <p:pic>
        <p:nvPicPr>
          <p:cNvPr id="329" name="Google Shape;329;p39"/>
          <p:cNvPicPr preferRelativeResize="0"/>
          <p:nvPr/>
        </p:nvPicPr>
        <p:blipFill rotWithShape="1">
          <a:blip r:embed="rId3"/>
          <a:srcRect t="6861" b="6861"/>
          <a:stretch/>
        </p:blipFill>
        <p:spPr>
          <a:xfrm>
            <a:off x="0" y="15471"/>
            <a:ext cx="3577176" cy="46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Hộp Văn bản 17">
            <a:extLst>
              <a:ext uri="{FF2B5EF4-FFF2-40B4-BE49-F238E27FC236}">
                <a16:creationId xmlns:a16="http://schemas.microsoft.com/office/drawing/2014/main" id="{6D6713F5-0D72-9182-3C4D-CA507A4E849E}"/>
              </a:ext>
            </a:extLst>
          </p:cNvPr>
          <p:cNvSpPr txBox="1"/>
          <p:nvPr/>
        </p:nvSpPr>
        <p:spPr>
          <a:xfrm>
            <a:off x="235776" y="4725476"/>
            <a:ext cx="4592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Tổng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kết</a:t>
            </a:r>
            <a:endParaRPr lang="en">
              <a:solidFill>
                <a:srgbClr val="696C71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D2E15BD3-E004-C159-7169-B70B0909DBDC}"/>
              </a:ext>
            </a:extLst>
          </p:cNvPr>
          <p:cNvSpPr txBox="1"/>
          <p:nvPr/>
        </p:nvSpPr>
        <p:spPr>
          <a:xfrm>
            <a:off x="8696153" y="4725476"/>
            <a:ext cx="447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388"/>
                </a:solidFill>
                <a:latin typeface="Fira Sans Condensed" panose="020B0503050000020004" pitchFamily="34" charset="0"/>
              </a:rPr>
              <a:t>20</a:t>
            </a:r>
            <a:endParaRPr lang="en" sz="1200" dirty="0">
              <a:solidFill>
                <a:srgbClr val="808388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4" name="Google Shape;1287;p83">
            <a:extLst>
              <a:ext uri="{FF2B5EF4-FFF2-40B4-BE49-F238E27FC236}">
                <a16:creationId xmlns:a16="http://schemas.microsoft.com/office/drawing/2014/main" id="{CE932F7F-E0FF-7101-BC03-12FFF4036A98}"/>
              </a:ext>
            </a:extLst>
          </p:cNvPr>
          <p:cNvCxnSpPr>
            <a:cxnSpLocks/>
          </p:cNvCxnSpPr>
          <p:nvPr/>
        </p:nvCxnSpPr>
        <p:spPr>
          <a:xfrm>
            <a:off x="5447691" y="420400"/>
            <a:ext cx="199509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72439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xfrm>
            <a:off x="0" y="154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2000"/>
              <a:t>6.3. </a:t>
            </a:r>
            <a:r>
              <a:rPr lang="en" sz="2000"/>
              <a:t>Hướng phát triển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type="subTitle" idx="1"/>
          </p:nvPr>
        </p:nvSpPr>
        <p:spPr>
          <a:xfrm>
            <a:off x="655734" y="1170079"/>
            <a:ext cx="4670061" cy="1286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Fira Sans Condensed" panose="020B0503050000020004" pitchFamily="34" charset="0"/>
              </a:rPr>
              <a:t>- </a:t>
            </a:r>
            <a:r>
              <a:rPr lang="es-ES" err="1">
                <a:latin typeface="Fira Sans Condensed" panose="020B0503050000020004" pitchFamily="34" charset="0"/>
              </a:rPr>
              <a:t>Xây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dựng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khách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hàng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tiềm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năng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thông</a:t>
            </a:r>
            <a:r>
              <a:rPr lang="es-ES">
                <a:latin typeface="Fira Sans Condensed" panose="020B0503050000020004" pitchFamily="34" charset="0"/>
              </a:rPr>
              <a:t> qua </a:t>
            </a:r>
            <a:r>
              <a:rPr lang="es-ES" err="1">
                <a:latin typeface="Fira Sans Condensed" panose="020B0503050000020004" pitchFamily="34" charset="0"/>
              </a:rPr>
              <a:t>điểm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tích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lũy</a:t>
            </a:r>
            <a:r>
              <a:rPr lang="vi-VN">
                <a:latin typeface="Fira Sans Condensed" panose="020B0503050000020004" pitchFamily="34" charset="0"/>
              </a:rPr>
              <a:t>.</a:t>
            </a:r>
            <a:endParaRPr lang="es-ES">
              <a:latin typeface="Fira Sans Condensed" panose="020B05030500000200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Fira Sans Condensed" panose="020B0503050000020004" pitchFamily="34" charset="0"/>
              </a:rPr>
              <a:t>- </a:t>
            </a:r>
            <a:r>
              <a:rPr lang="es-ES" err="1">
                <a:latin typeface="Fira Sans Condensed" panose="020B0503050000020004" pitchFamily="34" charset="0"/>
              </a:rPr>
              <a:t>Phát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triển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tính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năng</a:t>
            </a:r>
            <a:r>
              <a:rPr lang="es-ES">
                <a:latin typeface="Fira Sans Condensed" panose="020B0503050000020004" pitchFamily="34" charset="0"/>
              </a:rPr>
              <a:t> chat </a:t>
            </a:r>
            <a:r>
              <a:rPr lang="es-ES" err="1">
                <a:latin typeface="Fira Sans Condensed" panose="020B0503050000020004" pitchFamily="34" charset="0"/>
              </a:rPr>
              <a:t>trực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tiếp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với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khách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hàng</a:t>
            </a:r>
            <a:r>
              <a:rPr lang="vi-VN">
                <a:latin typeface="Fira Sans Condensed" panose="020B0503050000020004" pitchFamily="34" charset="0"/>
              </a:rPr>
              <a:t>.</a:t>
            </a:r>
            <a:endParaRPr lang="es-ES">
              <a:latin typeface="Fira Sans Condensed" panose="020B05030500000200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Fira Sans Condensed" panose="020B0503050000020004" pitchFamily="34" charset="0"/>
              </a:rPr>
              <a:t>- </a:t>
            </a:r>
            <a:r>
              <a:rPr lang="es-ES" err="1">
                <a:latin typeface="Fira Sans Condensed" panose="020B0503050000020004" pitchFamily="34" charset="0"/>
              </a:rPr>
              <a:t>Phát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triển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thêm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các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chính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sách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ưu</a:t>
            </a:r>
            <a:r>
              <a:rPr lang="es-ES">
                <a:latin typeface="Fira Sans Condensed" panose="020B0503050000020004" pitchFamily="34" charset="0"/>
              </a:rPr>
              <a:t> </a:t>
            </a:r>
            <a:r>
              <a:rPr lang="es-ES" err="1">
                <a:latin typeface="Fira Sans Condensed" panose="020B0503050000020004" pitchFamily="34" charset="0"/>
              </a:rPr>
              <a:t>đãi</a:t>
            </a:r>
            <a:r>
              <a:rPr lang="vi-VN">
                <a:latin typeface="Fira Sans Condensed" panose="020B0503050000020004" pitchFamily="34" charset="0"/>
              </a:rPr>
              <a:t>.</a:t>
            </a:r>
            <a:endParaRPr lang="es-ES">
              <a:latin typeface="Fira Sans Condensed" panose="020B0503050000020004" pitchFamily="34" charset="0"/>
            </a:endParaRPr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2"/>
          </p:nvPr>
        </p:nvSpPr>
        <p:spPr>
          <a:xfrm>
            <a:off x="412450" y="825199"/>
            <a:ext cx="4521858" cy="4375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chăm</a:t>
            </a:r>
            <a:r>
              <a:rPr lang="en-US"/>
              <a:t> </a:t>
            </a:r>
            <a:r>
              <a:rPr lang="en-US" err="1"/>
              <a:t>sóc</a:t>
            </a:r>
            <a:r>
              <a:rPr lang="en-US"/>
              <a:t> </a:t>
            </a:r>
            <a:r>
              <a:rPr lang="en-US" err="1"/>
              <a:t>khách</a:t>
            </a:r>
            <a:r>
              <a:rPr lang="en-US"/>
              <a:t> </a:t>
            </a:r>
            <a:r>
              <a:rPr lang="en-US" err="1"/>
              <a:t>hàng</a:t>
            </a:r>
            <a:endParaRPr lang="en-US"/>
          </a:p>
        </p:txBody>
      </p:sp>
      <p:sp>
        <p:nvSpPr>
          <p:cNvPr id="295" name="Google Shape;295;p39"/>
          <p:cNvSpPr txBox="1">
            <a:spLocks noGrp="1"/>
          </p:cNvSpPr>
          <p:nvPr>
            <p:ph type="subTitle" idx="3"/>
          </p:nvPr>
        </p:nvSpPr>
        <p:spPr>
          <a:xfrm>
            <a:off x="671623" y="2940874"/>
            <a:ext cx="4521858" cy="1276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Condensed" panose="020B0503050000020004" pitchFamily="34" charset="0"/>
              </a:rPr>
              <a:t>- </a:t>
            </a:r>
            <a:r>
              <a:rPr lang="en-US" err="1">
                <a:latin typeface="Fira Sans Condensed" panose="020B0503050000020004" pitchFamily="34" charset="0"/>
              </a:rPr>
              <a:t>Cải</a:t>
            </a:r>
            <a:r>
              <a:rPr lang="en-US">
                <a:latin typeface="Fira Sans Condensed" panose="020B0503050000020004" pitchFamily="34" charset="0"/>
              </a:rPr>
              <a:t> </a:t>
            </a:r>
            <a:r>
              <a:rPr lang="en-US" err="1">
                <a:latin typeface="Fira Sans Condensed" panose="020B0503050000020004" pitchFamily="34" charset="0"/>
              </a:rPr>
              <a:t>thiện</a:t>
            </a:r>
            <a:r>
              <a:rPr lang="en-US">
                <a:latin typeface="Fira Sans Condensed" panose="020B0503050000020004" pitchFamily="34" charset="0"/>
              </a:rPr>
              <a:t> </a:t>
            </a:r>
            <a:r>
              <a:rPr lang="en-US" err="1">
                <a:latin typeface="Fira Sans Condensed" panose="020B0503050000020004" pitchFamily="34" charset="0"/>
              </a:rPr>
              <a:t>về</a:t>
            </a:r>
            <a:r>
              <a:rPr lang="en-US">
                <a:latin typeface="Fira Sans Condensed" panose="020B0503050000020004" pitchFamily="34" charset="0"/>
              </a:rPr>
              <a:t> </a:t>
            </a:r>
            <a:r>
              <a:rPr lang="en-US" err="1">
                <a:latin typeface="Fira Sans Condensed" panose="020B0503050000020004" pitchFamily="34" charset="0"/>
              </a:rPr>
              <a:t>thích</a:t>
            </a:r>
            <a:r>
              <a:rPr lang="en-US">
                <a:latin typeface="Fira Sans Condensed" panose="020B0503050000020004" pitchFamily="34" charset="0"/>
              </a:rPr>
              <a:t> </a:t>
            </a:r>
            <a:r>
              <a:rPr lang="en-US" err="1">
                <a:latin typeface="Fira Sans Condensed" panose="020B0503050000020004" pitchFamily="34" charset="0"/>
              </a:rPr>
              <a:t>ứng</a:t>
            </a:r>
            <a:r>
              <a:rPr lang="en-US">
                <a:latin typeface="Fira Sans Condensed" panose="020B0503050000020004" pitchFamily="34" charset="0"/>
              </a:rPr>
              <a:t> </a:t>
            </a:r>
            <a:r>
              <a:rPr lang="en-US" err="1">
                <a:latin typeface="Fira Sans Condensed" panose="020B0503050000020004" pitchFamily="34" charset="0"/>
              </a:rPr>
              <a:t>trên</a:t>
            </a:r>
            <a:r>
              <a:rPr lang="en-US">
                <a:latin typeface="Fira Sans Condensed" panose="020B0503050000020004" pitchFamily="34" charset="0"/>
              </a:rPr>
              <a:t> </a:t>
            </a:r>
            <a:r>
              <a:rPr lang="en-US" err="1">
                <a:latin typeface="Fira Sans Condensed" panose="020B0503050000020004" pitchFamily="34" charset="0"/>
              </a:rPr>
              <a:t>nhiều</a:t>
            </a:r>
            <a:r>
              <a:rPr lang="en-US">
                <a:latin typeface="Fira Sans Condensed" panose="020B0503050000020004" pitchFamily="34" charset="0"/>
              </a:rPr>
              <a:t> </a:t>
            </a:r>
            <a:r>
              <a:rPr lang="en-US" err="1">
                <a:latin typeface="Fira Sans Condensed" panose="020B0503050000020004" pitchFamily="34" charset="0"/>
              </a:rPr>
              <a:t>giao</a:t>
            </a:r>
            <a:r>
              <a:rPr lang="en-US">
                <a:latin typeface="Fira Sans Condensed" panose="020B0503050000020004" pitchFamily="34" charset="0"/>
              </a:rPr>
              <a:t> </a:t>
            </a:r>
            <a:r>
              <a:rPr lang="en-US" err="1">
                <a:latin typeface="Fira Sans Condensed" panose="020B0503050000020004" pitchFamily="34" charset="0"/>
              </a:rPr>
              <a:t>diện</a:t>
            </a:r>
            <a:r>
              <a:rPr lang="en-US">
                <a:latin typeface="Fira Sans Condensed" panose="020B0503050000020004" pitchFamily="34" charset="0"/>
              </a:rPr>
              <a:t>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Condensed" panose="020B0503050000020004" pitchFamily="34" charset="0"/>
              </a:rPr>
              <a:t>- </a:t>
            </a:r>
            <a:r>
              <a:rPr lang="en-US" err="1">
                <a:latin typeface="Fira Sans Condensed" panose="020B0503050000020004" pitchFamily="34" charset="0"/>
              </a:rPr>
              <a:t>Phát</a:t>
            </a:r>
            <a:r>
              <a:rPr lang="en-US">
                <a:latin typeface="Fira Sans Condensed" panose="020B0503050000020004" pitchFamily="34" charset="0"/>
              </a:rPr>
              <a:t> </a:t>
            </a:r>
            <a:r>
              <a:rPr lang="en-US" err="1">
                <a:latin typeface="Fira Sans Condensed" panose="020B0503050000020004" pitchFamily="34" charset="0"/>
              </a:rPr>
              <a:t>triển</a:t>
            </a:r>
            <a:r>
              <a:rPr lang="en-US">
                <a:latin typeface="Fira Sans Condensed" panose="020B0503050000020004" pitchFamily="34" charset="0"/>
              </a:rPr>
              <a:t> </a:t>
            </a:r>
            <a:r>
              <a:rPr lang="en-US" err="1">
                <a:latin typeface="Fira Sans Condensed" panose="020B0503050000020004" pitchFamily="34" charset="0"/>
              </a:rPr>
              <a:t>tính</a:t>
            </a:r>
            <a:r>
              <a:rPr lang="en-US">
                <a:latin typeface="Fira Sans Condensed" panose="020B0503050000020004" pitchFamily="34" charset="0"/>
              </a:rPr>
              <a:t> </a:t>
            </a:r>
            <a:r>
              <a:rPr lang="en-US" err="1">
                <a:latin typeface="Fira Sans Condensed" panose="020B0503050000020004" pitchFamily="34" charset="0"/>
              </a:rPr>
              <a:t>năng</a:t>
            </a:r>
            <a:r>
              <a:rPr lang="en-US">
                <a:latin typeface="Fira Sans Condensed" panose="020B0503050000020004" pitchFamily="34" charset="0"/>
              </a:rPr>
              <a:t> dark/light mode </a:t>
            </a:r>
            <a:r>
              <a:rPr lang="en-US" err="1">
                <a:latin typeface="Fira Sans Condensed" panose="020B0503050000020004" pitchFamily="34" charset="0"/>
              </a:rPr>
              <a:t>và</a:t>
            </a:r>
            <a:r>
              <a:rPr lang="en-US">
                <a:latin typeface="Fira Sans Condensed" panose="020B0503050000020004" pitchFamily="34" charset="0"/>
              </a:rPr>
              <a:t> </a:t>
            </a:r>
            <a:r>
              <a:rPr lang="en-US" err="1">
                <a:latin typeface="Fira Sans Condensed" panose="020B0503050000020004" pitchFamily="34" charset="0"/>
              </a:rPr>
              <a:t>áp</a:t>
            </a:r>
            <a:r>
              <a:rPr lang="en-US">
                <a:latin typeface="Fira Sans Condensed" panose="020B0503050000020004" pitchFamily="34" charset="0"/>
              </a:rPr>
              <a:t> </a:t>
            </a:r>
            <a:r>
              <a:rPr lang="en-US" err="1">
                <a:latin typeface="Fira Sans Condensed" panose="020B0503050000020004" pitchFamily="34" charset="0"/>
              </a:rPr>
              <a:t>dụng</a:t>
            </a:r>
            <a:r>
              <a:rPr lang="en-US">
                <a:latin typeface="Fira Sans Condensed" panose="020B0503050000020004" pitchFamily="34" charset="0"/>
              </a:rPr>
              <a:t> </a:t>
            </a:r>
            <a:r>
              <a:rPr lang="en-US" err="1">
                <a:latin typeface="Fira Sans Condensed" panose="020B0503050000020004" pitchFamily="34" charset="0"/>
              </a:rPr>
              <a:t>trên</a:t>
            </a:r>
            <a:r>
              <a:rPr lang="en-US">
                <a:latin typeface="Fira Sans Condensed" panose="020B0503050000020004" pitchFamily="34" charset="0"/>
              </a:rPr>
              <a:t> </a:t>
            </a:r>
            <a:r>
              <a:rPr lang="en-US" err="1">
                <a:latin typeface="Fira Sans Condensed" panose="020B0503050000020004" pitchFamily="34" charset="0"/>
              </a:rPr>
              <a:t>nhiều</a:t>
            </a:r>
            <a:r>
              <a:rPr lang="en-US">
                <a:latin typeface="Fira Sans Condensed" panose="020B0503050000020004" pitchFamily="34" charset="0"/>
              </a:rPr>
              <a:t> </a:t>
            </a:r>
            <a:r>
              <a:rPr lang="en-US" err="1">
                <a:latin typeface="Fira Sans Condensed" panose="020B0503050000020004" pitchFamily="34" charset="0"/>
              </a:rPr>
              <a:t>ngôn</a:t>
            </a:r>
            <a:r>
              <a:rPr lang="en-US">
                <a:latin typeface="Fira Sans Condensed" panose="020B0503050000020004" pitchFamily="34" charset="0"/>
              </a:rPr>
              <a:t> </a:t>
            </a:r>
            <a:r>
              <a:rPr lang="en-US" err="1">
                <a:latin typeface="Fira Sans Condensed" panose="020B0503050000020004" pitchFamily="34" charset="0"/>
              </a:rPr>
              <a:t>ngữ</a:t>
            </a:r>
            <a:r>
              <a:rPr lang="en-US">
                <a:latin typeface="Fira Sans Condensed" panose="020B0503050000020004" pitchFamily="34" charset="0"/>
              </a:rPr>
              <a:t>.</a:t>
            </a:r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4"/>
          </p:nvPr>
        </p:nvSpPr>
        <p:spPr>
          <a:xfrm>
            <a:off x="412450" y="2621440"/>
            <a:ext cx="4407686" cy="4375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Cải</a:t>
            </a:r>
            <a:r>
              <a:rPr lang="en-US"/>
              <a:t> </a:t>
            </a:r>
            <a:r>
              <a:rPr lang="en-US" err="1"/>
              <a:t>thiện</a:t>
            </a:r>
            <a:r>
              <a:rPr lang="en-US"/>
              <a:t> </a:t>
            </a:r>
            <a:r>
              <a:rPr lang="en-US" err="1"/>
              <a:t>trải</a:t>
            </a:r>
            <a:r>
              <a:rPr lang="en-US"/>
              <a:t> </a:t>
            </a:r>
            <a:r>
              <a:rPr lang="en-US" err="1"/>
              <a:t>nghiệm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dùng</a:t>
            </a:r>
            <a:endParaRPr lang="en-US"/>
          </a:p>
        </p:txBody>
      </p:sp>
      <p:pic>
        <p:nvPicPr>
          <p:cNvPr id="329" name="Google Shape;329;p39"/>
          <p:cNvPicPr preferRelativeResize="0"/>
          <p:nvPr/>
        </p:nvPicPr>
        <p:blipFill rotWithShape="1">
          <a:blip r:embed="rId3"/>
          <a:srcRect l="5405" r="5405"/>
          <a:stretch/>
        </p:blipFill>
        <p:spPr>
          <a:xfrm>
            <a:off x="5566825" y="-30775"/>
            <a:ext cx="3577176" cy="46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Hộp Văn bản 17">
            <a:extLst>
              <a:ext uri="{FF2B5EF4-FFF2-40B4-BE49-F238E27FC236}">
                <a16:creationId xmlns:a16="http://schemas.microsoft.com/office/drawing/2014/main" id="{E2F48122-3AC1-B2C2-B9E4-46E233A1F3C6}"/>
              </a:ext>
            </a:extLst>
          </p:cNvPr>
          <p:cNvSpPr txBox="1"/>
          <p:nvPr/>
        </p:nvSpPr>
        <p:spPr>
          <a:xfrm>
            <a:off x="235776" y="4725476"/>
            <a:ext cx="4592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Tổng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kết</a:t>
            </a:r>
            <a:endParaRPr lang="en">
              <a:solidFill>
                <a:srgbClr val="696C71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70746F5-25E1-78C6-DFE4-71396243E7DC}"/>
              </a:ext>
            </a:extLst>
          </p:cNvPr>
          <p:cNvSpPr txBox="1"/>
          <p:nvPr/>
        </p:nvSpPr>
        <p:spPr>
          <a:xfrm>
            <a:off x="8696153" y="4725476"/>
            <a:ext cx="447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388"/>
                </a:solidFill>
                <a:latin typeface="Fira Sans Condensed" panose="020B0503050000020004" pitchFamily="34" charset="0"/>
              </a:rPr>
              <a:t>21</a:t>
            </a:r>
            <a:endParaRPr lang="en" sz="1200" dirty="0">
              <a:solidFill>
                <a:srgbClr val="808388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4" name="Google Shape;1287;p83">
            <a:extLst>
              <a:ext uri="{FF2B5EF4-FFF2-40B4-BE49-F238E27FC236}">
                <a16:creationId xmlns:a16="http://schemas.microsoft.com/office/drawing/2014/main" id="{0031B2DC-FE19-73CC-B843-8FCBE3B74C66}"/>
              </a:ext>
            </a:extLst>
          </p:cNvPr>
          <p:cNvCxnSpPr>
            <a:cxnSpLocks/>
          </p:cNvCxnSpPr>
          <p:nvPr/>
        </p:nvCxnSpPr>
        <p:spPr>
          <a:xfrm>
            <a:off x="412450" y="420400"/>
            <a:ext cx="199509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81424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5" name="Google Shape;935;p36"/>
          <p:cNvGrpSpPr/>
          <p:nvPr/>
        </p:nvGrpSpPr>
        <p:grpSpPr>
          <a:xfrm>
            <a:off x="7081372" y="1571653"/>
            <a:ext cx="2190563" cy="2210589"/>
            <a:chOff x="1603850" y="2409375"/>
            <a:chExt cx="1137600" cy="1148000"/>
          </a:xfrm>
        </p:grpSpPr>
        <p:sp>
          <p:nvSpPr>
            <p:cNvPr id="936" name="Google Shape;936;p36"/>
            <p:cNvSpPr/>
            <p:nvPr/>
          </p:nvSpPr>
          <p:spPr>
            <a:xfrm>
              <a:off x="2533200" y="3418850"/>
              <a:ext cx="208250" cy="110325"/>
            </a:xfrm>
            <a:custGeom>
              <a:avLst/>
              <a:gdLst/>
              <a:ahLst/>
              <a:cxnLst/>
              <a:rect l="l" t="t" r="r" b="b"/>
              <a:pathLst>
                <a:path w="8330" h="4413" extrusionOk="0">
                  <a:moveTo>
                    <a:pt x="8329" y="1"/>
                  </a:moveTo>
                  <a:lnTo>
                    <a:pt x="0" y="20"/>
                  </a:lnTo>
                  <a:lnTo>
                    <a:pt x="0" y="198"/>
                  </a:lnTo>
                  <a:lnTo>
                    <a:pt x="20" y="416"/>
                  </a:lnTo>
                  <a:lnTo>
                    <a:pt x="60" y="693"/>
                  </a:lnTo>
                  <a:lnTo>
                    <a:pt x="119" y="1010"/>
                  </a:lnTo>
                  <a:lnTo>
                    <a:pt x="198" y="1385"/>
                  </a:lnTo>
                  <a:lnTo>
                    <a:pt x="317" y="1761"/>
                  </a:lnTo>
                  <a:lnTo>
                    <a:pt x="495" y="2177"/>
                  </a:lnTo>
                  <a:lnTo>
                    <a:pt x="594" y="2375"/>
                  </a:lnTo>
                  <a:lnTo>
                    <a:pt x="693" y="2573"/>
                  </a:lnTo>
                  <a:lnTo>
                    <a:pt x="831" y="2770"/>
                  </a:lnTo>
                  <a:lnTo>
                    <a:pt x="970" y="2968"/>
                  </a:lnTo>
                  <a:lnTo>
                    <a:pt x="1108" y="3166"/>
                  </a:lnTo>
                  <a:lnTo>
                    <a:pt x="1286" y="3344"/>
                  </a:lnTo>
                  <a:lnTo>
                    <a:pt x="1464" y="3502"/>
                  </a:lnTo>
                  <a:lnTo>
                    <a:pt x="1662" y="3680"/>
                  </a:lnTo>
                  <a:lnTo>
                    <a:pt x="1880" y="3819"/>
                  </a:lnTo>
                  <a:lnTo>
                    <a:pt x="2117" y="3957"/>
                  </a:lnTo>
                  <a:lnTo>
                    <a:pt x="2374" y="4076"/>
                  </a:lnTo>
                  <a:lnTo>
                    <a:pt x="2651" y="4195"/>
                  </a:lnTo>
                  <a:lnTo>
                    <a:pt x="2948" y="4274"/>
                  </a:lnTo>
                  <a:lnTo>
                    <a:pt x="3265" y="4353"/>
                  </a:lnTo>
                  <a:lnTo>
                    <a:pt x="3601" y="4393"/>
                  </a:lnTo>
                  <a:lnTo>
                    <a:pt x="3977" y="4412"/>
                  </a:lnTo>
                  <a:lnTo>
                    <a:pt x="4333" y="4412"/>
                  </a:lnTo>
                  <a:lnTo>
                    <a:pt x="4669" y="4393"/>
                  </a:lnTo>
                  <a:lnTo>
                    <a:pt x="5006" y="4333"/>
                  </a:lnTo>
                  <a:lnTo>
                    <a:pt x="5302" y="4254"/>
                  </a:lnTo>
                  <a:lnTo>
                    <a:pt x="5579" y="4175"/>
                  </a:lnTo>
                  <a:lnTo>
                    <a:pt x="5856" y="4056"/>
                  </a:lnTo>
                  <a:lnTo>
                    <a:pt x="6113" y="3918"/>
                  </a:lnTo>
                  <a:lnTo>
                    <a:pt x="6331" y="3779"/>
                  </a:lnTo>
                  <a:lnTo>
                    <a:pt x="6549" y="3621"/>
                  </a:lnTo>
                  <a:lnTo>
                    <a:pt x="6747" y="3443"/>
                  </a:lnTo>
                  <a:lnTo>
                    <a:pt x="6944" y="3265"/>
                  </a:lnTo>
                  <a:lnTo>
                    <a:pt x="7103" y="3067"/>
                  </a:lnTo>
                  <a:lnTo>
                    <a:pt x="7261" y="2869"/>
                  </a:lnTo>
                  <a:lnTo>
                    <a:pt x="7399" y="2671"/>
                  </a:lnTo>
                  <a:lnTo>
                    <a:pt x="7538" y="2474"/>
                  </a:lnTo>
                  <a:lnTo>
                    <a:pt x="7657" y="2256"/>
                  </a:lnTo>
                  <a:lnTo>
                    <a:pt x="7854" y="1841"/>
                  </a:lnTo>
                  <a:lnTo>
                    <a:pt x="8013" y="1425"/>
                  </a:lnTo>
                  <a:lnTo>
                    <a:pt x="8131" y="1049"/>
                  </a:lnTo>
                  <a:lnTo>
                    <a:pt x="8211" y="713"/>
                  </a:lnTo>
                  <a:lnTo>
                    <a:pt x="8270" y="416"/>
                  </a:lnTo>
                  <a:lnTo>
                    <a:pt x="8309" y="198"/>
                  </a:lnTo>
                  <a:lnTo>
                    <a:pt x="8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6"/>
            <p:cNvSpPr/>
            <p:nvPr/>
          </p:nvSpPr>
          <p:spPr>
            <a:xfrm>
              <a:off x="2583150" y="3504925"/>
              <a:ext cx="107350" cy="29700"/>
            </a:xfrm>
            <a:custGeom>
              <a:avLst/>
              <a:gdLst/>
              <a:ahLst/>
              <a:cxnLst/>
              <a:rect l="l" t="t" r="r" b="b"/>
              <a:pathLst>
                <a:path w="4294" h="1188" extrusionOk="0">
                  <a:moveTo>
                    <a:pt x="3641" y="0"/>
                  </a:moveTo>
                  <a:lnTo>
                    <a:pt x="396" y="158"/>
                  </a:lnTo>
                  <a:lnTo>
                    <a:pt x="0" y="1187"/>
                  </a:lnTo>
                  <a:lnTo>
                    <a:pt x="4293" y="1187"/>
                  </a:lnTo>
                  <a:lnTo>
                    <a:pt x="3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6"/>
            <p:cNvSpPr/>
            <p:nvPr/>
          </p:nvSpPr>
          <p:spPr>
            <a:xfrm>
              <a:off x="2539125" y="3425775"/>
              <a:ext cx="193900" cy="43050"/>
            </a:xfrm>
            <a:custGeom>
              <a:avLst/>
              <a:gdLst/>
              <a:ahLst/>
              <a:cxnLst/>
              <a:rect l="l" t="t" r="r" b="b"/>
              <a:pathLst>
                <a:path w="7756" h="1722" extrusionOk="0">
                  <a:moveTo>
                    <a:pt x="7756" y="1"/>
                  </a:moveTo>
                  <a:lnTo>
                    <a:pt x="1" y="139"/>
                  </a:lnTo>
                  <a:lnTo>
                    <a:pt x="317" y="456"/>
                  </a:lnTo>
                  <a:lnTo>
                    <a:pt x="634" y="733"/>
                  </a:lnTo>
                  <a:lnTo>
                    <a:pt x="970" y="970"/>
                  </a:lnTo>
                  <a:lnTo>
                    <a:pt x="1287" y="1168"/>
                  </a:lnTo>
                  <a:lnTo>
                    <a:pt x="1623" y="1346"/>
                  </a:lnTo>
                  <a:lnTo>
                    <a:pt x="1959" y="1465"/>
                  </a:lnTo>
                  <a:lnTo>
                    <a:pt x="2296" y="1583"/>
                  </a:lnTo>
                  <a:lnTo>
                    <a:pt x="2632" y="1643"/>
                  </a:lnTo>
                  <a:lnTo>
                    <a:pt x="2948" y="1702"/>
                  </a:lnTo>
                  <a:lnTo>
                    <a:pt x="3285" y="1722"/>
                  </a:lnTo>
                  <a:lnTo>
                    <a:pt x="3601" y="1722"/>
                  </a:lnTo>
                  <a:lnTo>
                    <a:pt x="3938" y="1682"/>
                  </a:lnTo>
                  <a:lnTo>
                    <a:pt x="4234" y="1643"/>
                  </a:lnTo>
                  <a:lnTo>
                    <a:pt x="4551" y="1583"/>
                  </a:lnTo>
                  <a:lnTo>
                    <a:pt x="4848" y="1524"/>
                  </a:lnTo>
                  <a:lnTo>
                    <a:pt x="5144" y="1425"/>
                  </a:lnTo>
                  <a:lnTo>
                    <a:pt x="5421" y="1346"/>
                  </a:lnTo>
                  <a:lnTo>
                    <a:pt x="5679" y="1227"/>
                  </a:lnTo>
                  <a:lnTo>
                    <a:pt x="6193" y="1010"/>
                  </a:lnTo>
                  <a:lnTo>
                    <a:pt x="6628" y="772"/>
                  </a:lnTo>
                  <a:lnTo>
                    <a:pt x="7024" y="535"/>
                  </a:lnTo>
                  <a:lnTo>
                    <a:pt x="7321" y="337"/>
                  </a:lnTo>
                  <a:lnTo>
                    <a:pt x="7558" y="159"/>
                  </a:lnTo>
                  <a:lnTo>
                    <a:pt x="77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6"/>
            <p:cNvSpPr/>
            <p:nvPr/>
          </p:nvSpPr>
          <p:spPr>
            <a:xfrm>
              <a:off x="2456025" y="3176000"/>
              <a:ext cx="149900" cy="8450"/>
            </a:xfrm>
            <a:custGeom>
              <a:avLst/>
              <a:gdLst/>
              <a:ahLst/>
              <a:cxnLst/>
              <a:rect l="l" t="t" r="r" b="b"/>
              <a:pathLst>
                <a:path w="5996" h="338" extrusionOk="0">
                  <a:moveTo>
                    <a:pt x="1" y="1"/>
                  </a:moveTo>
                  <a:lnTo>
                    <a:pt x="1" y="337"/>
                  </a:lnTo>
                  <a:lnTo>
                    <a:pt x="5995" y="337"/>
                  </a:lnTo>
                  <a:lnTo>
                    <a:pt x="59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6"/>
            <p:cNvSpPr/>
            <p:nvPr/>
          </p:nvSpPr>
          <p:spPr>
            <a:xfrm>
              <a:off x="2593525" y="3154250"/>
              <a:ext cx="85600" cy="51950"/>
            </a:xfrm>
            <a:custGeom>
              <a:avLst/>
              <a:gdLst/>
              <a:ahLst/>
              <a:cxnLst/>
              <a:rect l="l" t="t" r="r" b="b"/>
              <a:pathLst>
                <a:path w="3424" h="2078" extrusionOk="0">
                  <a:moveTo>
                    <a:pt x="1" y="0"/>
                  </a:moveTo>
                  <a:lnTo>
                    <a:pt x="357" y="2078"/>
                  </a:lnTo>
                  <a:lnTo>
                    <a:pt x="3127" y="207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6"/>
            <p:cNvSpPr/>
            <p:nvPr/>
          </p:nvSpPr>
          <p:spPr>
            <a:xfrm>
              <a:off x="2600450" y="3158200"/>
              <a:ext cx="73725" cy="27225"/>
            </a:xfrm>
            <a:custGeom>
              <a:avLst/>
              <a:gdLst/>
              <a:ahLst/>
              <a:cxnLst/>
              <a:rect l="l" t="t" r="r" b="b"/>
              <a:pathLst>
                <a:path w="2949" h="1089" extrusionOk="0">
                  <a:moveTo>
                    <a:pt x="2949" y="1"/>
                  </a:moveTo>
                  <a:lnTo>
                    <a:pt x="1" y="218"/>
                  </a:lnTo>
                  <a:lnTo>
                    <a:pt x="120" y="396"/>
                  </a:lnTo>
                  <a:lnTo>
                    <a:pt x="238" y="555"/>
                  </a:lnTo>
                  <a:lnTo>
                    <a:pt x="337" y="693"/>
                  </a:lnTo>
                  <a:lnTo>
                    <a:pt x="456" y="812"/>
                  </a:lnTo>
                  <a:lnTo>
                    <a:pt x="575" y="891"/>
                  </a:lnTo>
                  <a:lnTo>
                    <a:pt x="693" y="970"/>
                  </a:lnTo>
                  <a:lnTo>
                    <a:pt x="812" y="1029"/>
                  </a:lnTo>
                  <a:lnTo>
                    <a:pt x="950" y="1069"/>
                  </a:lnTo>
                  <a:lnTo>
                    <a:pt x="1069" y="1089"/>
                  </a:lnTo>
                  <a:lnTo>
                    <a:pt x="1307" y="1089"/>
                  </a:lnTo>
                  <a:lnTo>
                    <a:pt x="1425" y="1069"/>
                  </a:lnTo>
                  <a:lnTo>
                    <a:pt x="1663" y="990"/>
                  </a:lnTo>
                  <a:lnTo>
                    <a:pt x="1900" y="891"/>
                  </a:lnTo>
                  <a:lnTo>
                    <a:pt x="2118" y="772"/>
                  </a:lnTo>
                  <a:lnTo>
                    <a:pt x="2316" y="614"/>
                  </a:lnTo>
                  <a:lnTo>
                    <a:pt x="2494" y="475"/>
                  </a:lnTo>
                  <a:lnTo>
                    <a:pt x="2632" y="337"/>
                  </a:lnTo>
                  <a:lnTo>
                    <a:pt x="2869" y="99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6"/>
            <p:cNvSpPr/>
            <p:nvPr/>
          </p:nvSpPr>
          <p:spPr>
            <a:xfrm>
              <a:off x="2339325" y="3145350"/>
              <a:ext cx="139000" cy="128125"/>
            </a:xfrm>
            <a:custGeom>
              <a:avLst/>
              <a:gdLst/>
              <a:ahLst/>
              <a:cxnLst/>
              <a:rect l="l" t="t" r="r" b="b"/>
              <a:pathLst>
                <a:path w="5560" h="5125" extrusionOk="0">
                  <a:moveTo>
                    <a:pt x="4115" y="0"/>
                  </a:moveTo>
                  <a:lnTo>
                    <a:pt x="3996" y="20"/>
                  </a:lnTo>
                  <a:lnTo>
                    <a:pt x="3878" y="40"/>
                  </a:lnTo>
                  <a:lnTo>
                    <a:pt x="3759" y="79"/>
                  </a:lnTo>
                  <a:lnTo>
                    <a:pt x="3640" y="119"/>
                  </a:lnTo>
                  <a:lnTo>
                    <a:pt x="3403" y="257"/>
                  </a:lnTo>
                  <a:lnTo>
                    <a:pt x="3205" y="416"/>
                  </a:lnTo>
                  <a:lnTo>
                    <a:pt x="3007" y="594"/>
                  </a:lnTo>
                  <a:lnTo>
                    <a:pt x="2829" y="811"/>
                  </a:lnTo>
                  <a:lnTo>
                    <a:pt x="2651" y="1029"/>
                  </a:lnTo>
                  <a:lnTo>
                    <a:pt x="2513" y="1266"/>
                  </a:lnTo>
                  <a:lnTo>
                    <a:pt x="2374" y="1484"/>
                  </a:lnTo>
                  <a:lnTo>
                    <a:pt x="2176" y="1880"/>
                  </a:lnTo>
                  <a:lnTo>
                    <a:pt x="2058" y="2157"/>
                  </a:lnTo>
                  <a:lnTo>
                    <a:pt x="2018" y="2256"/>
                  </a:lnTo>
                  <a:lnTo>
                    <a:pt x="0" y="3225"/>
                  </a:lnTo>
                  <a:lnTo>
                    <a:pt x="455" y="4511"/>
                  </a:lnTo>
                  <a:lnTo>
                    <a:pt x="2710" y="3937"/>
                  </a:lnTo>
                  <a:lnTo>
                    <a:pt x="2651" y="4115"/>
                  </a:lnTo>
                  <a:lnTo>
                    <a:pt x="2611" y="4293"/>
                  </a:lnTo>
                  <a:lnTo>
                    <a:pt x="2611" y="4452"/>
                  </a:lnTo>
                  <a:lnTo>
                    <a:pt x="2651" y="4610"/>
                  </a:lnTo>
                  <a:lnTo>
                    <a:pt x="2730" y="4748"/>
                  </a:lnTo>
                  <a:lnTo>
                    <a:pt x="2829" y="4867"/>
                  </a:lnTo>
                  <a:lnTo>
                    <a:pt x="2948" y="4986"/>
                  </a:lnTo>
                  <a:lnTo>
                    <a:pt x="3086" y="5065"/>
                  </a:lnTo>
                  <a:lnTo>
                    <a:pt x="3245" y="5104"/>
                  </a:lnTo>
                  <a:lnTo>
                    <a:pt x="3423" y="5124"/>
                  </a:lnTo>
                  <a:lnTo>
                    <a:pt x="3620" y="5104"/>
                  </a:lnTo>
                  <a:lnTo>
                    <a:pt x="3818" y="5045"/>
                  </a:lnTo>
                  <a:lnTo>
                    <a:pt x="4036" y="4926"/>
                  </a:lnTo>
                  <a:lnTo>
                    <a:pt x="4254" y="4768"/>
                  </a:lnTo>
                  <a:lnTo>
                    <a:pt x="4471" y="4550"/>
                  </a:lnTo>
                  <a:lnTo>
                    <a:pt x="4709" y="4273"/>
                  </a:lnTo>
                  <a:lnTo>
                    <a:pt x="4906" y="3977"/>
                  </a:lnTo>
                  <a:lnTo>
                    <a:pt x="5084" y="3640"/>
                  </a:lnTo>
                  <a:lnTo>
                    <a:pt x="5243" y="3304"/>
                  </a:lnTo>
                  <a:lnTo>
                    <a:pt x="5361" y="2968"/>
                  </a:lnTo>
                  <a:lnTo>
                    <a:pt x="5460" y="2631"/>
                  </a:lnTo>
                  <a:lnTo>
                    <a:pt x="5520" y="2295"/>
                  </a:lnTo>
                  <a:lnTo>
                    <a:pt x="5559" y="1979"/>
                  </a:lnTo>
                  <a:lnTo>
                    <a:pt x="5559" y="1662"/>
                  </a:lnTo>
                  <a:lnTo>
                    <a:pt x="5520" y="1365"/>
                  </a:lnTo>
                  <a:lnTo>
                    <a:pt x="5460" y="1069"/>
                  </a:lnTo>
                  <a:lnTo>
                    <a:pt x="5361" y="811"/>
                  </a:lnTo>
                  <a:lnTo>
                    <a:pt x="5243" y="594"/>
                  </a:lnTo>
                  <a:lnTo>
                    <a:pt x="5164" y="475"/>
                  </a:lnTo>
                  <a:lnTo>
                    <a:pt x="5065" y="396"/>
                  </a:lnTo>
                  <a:lnTo>
                    <a:pt x="4986" y="297"/>
                  </a:lnTo>
                  <a:lnTo>
                    <a:pt x="4887" y="218"/>
                  </a:lnTo>
                  <a:lnTo>
                    <a:pt x="4768" y="158"/>
                  </a:lnTo>
                  <a:lnTo>
                    <a:pt x="4649" y="99"/>
                  </a:lnTo>
                  <a:lnTo>
                    <a:pt x="4530" y="60"/>
                  </a:lnTo>
                  <a:lnTo>
                    <a:pt x="4392" y="20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6"/>
            <p:cNvSpPr/>
            <p:nvPr/>
          </p:nvSpPr>
          <p:spPr>
            <a:xfrm>
              <a:off x="2427350" y="3182925"/>
              <a:ext cx="12875" cy="84100"/>
            </a:xfrm>
            <a:custGeom>
              <a:avLst/>
              <a:gdLst/>
              <a:ahLst/>
              <a:cxnLst/>
              <a:rect l="l" t="t" r="r" b="b"/>
              <a:pathLst>
                <a:path w="515" h="3364" extrusionOk="0">
                  <a:moveTo>
                    <a:pt x="337" y="1"/>
                  </a:moveTo>
                  <a:lnTo>
                    <a:pt x="277" y="40"/>
                  </a:lnTo>
                  <a:lnTo>
                    <a:pt x="238" y="60"/>
                  </a:lnTo>
                  <a:lnTo>
                    <a:pt x="218" y="119"/>
                  </a:lnTo>
                  <a:lnTo>
                    <a:pt x="139" y="495"/>
                  </a:lnTo>
                  <a:lnTo>
                    <a:pt x="80" y="891"/>
                  </a:lnTo>
                  <a:lnTo>
                    <a:pt x="40" y="1306"/>
                  </a:lnTo>
                  <a:lnTo>
                    <a:pt x="20" y="1702"/>
                  </a:lnTo>
                  <a:lnTo>
                    <a:pt x="1" y="2098"/>
                  </a:lnTo>
                  <a:lnTo>
                    <a:pt x="20" y="2494"/>
                  </a:lnTo>
                  <a:lnTo>
                    <a:pt x="60" y="2889"/>
                  </a:lnTo>
                  <a:lnTo>
                    <a:pt x="119" y="3285"/>
                  </a:lnTo>
                  <a:lnTo>
                    <a:pt x="139" y="3324"/>
                  </a:lnTo>
                  <a:lnTo>
                    <a:pt x="179" y="3364"/>
                  </a:lnTo>
                  <a:lnTo>
                    <a:pt x="277" y="3364"/>
                  </a:lnTo>
                  <a:lnTo>
                    <a:pt x="337" y="3344"/>
                  </a:lnTo>
                  <a:lnTo>
                    <a:pt x="376" y="3305"/>
                  </a:lnTo>
                  <a:lnTo>
                    <a:pt x="396" y="3265"/>
                  </a:lnTo>
                  <a:lnTo>
                    <a:pt x="416" y="3206"/>
                  </a:lnTo>
                  <a:lnTo>
                    <a:pt x="357" y="2830"/>
                  </a:lnTo>
                  <a:lnTo>
                    <a:pt x="317" y="2434"/>
                  </a:lnTo>
                  <a:lnTo>
                    <a:pt x="297" y="2038"/>
                  </a:lnTo>
                  <a:lnTo>
                    <a:pt x="317" y="1643"/>
                  </a:lnTo>
                  <a:lnTo>
                    <a:pt x="337" y="1247"/>
                  </a:lnTo>
                  <a:lnTo>
                    <a:pt x="376" y="871"/>
                  </a:lnTo>
                  <a:lnTo>
                    <a:pt x="436" y="476"/>
                  </a:lnTo>
                  <a:lnTo>
                    <a:pt x="515" y="100"/>
                  </a:lnTo>
                  <a:lnTo>
                    <a:pt x="515" y="40"/>
                  </a:lnTo>
                  <a:lnTo>
                    <a:pt x="475" y="21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6"/>
            <p:cNvSpPr/>
            <p:nvPr/>
          </p:nvSpPr>
          <p:spPr>
            <a:xfrm>
              <a:off x="2427850" y="3244750"/>
              <a:ext cx="34150" cy="3975"/>
            </a:xfrm>
            <a:custGeom>
              <a:avLst/>
              <a:gdLst/>
              <a:ahLst/>
              <a:cxnLst/>
              <a:rect l="l" t="t" r="r" b="b"/>
              <a:pathLst>
                <a:path w="1366" h="159" extrusionOk="0">
                  <a:moveTo>
                    <a:pt x="792" y="1"/>
                  </a:moveTo>
                  <a:lnTo>
                    <a:pt x="218" y="21"/>
                  </a:lnTo>
                  <a:lnTo>
                    <a:pt x="119" y="21"/>
                  </a:lnTo>
                  <a:lnTo>
                    <a:pt x="20" y="6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40" y="139"/>
                  </a:lnTo>
                  <a:lnTo>
                    <a:pt x="574" y="119"/>
                  </a:lnTo>
                  <a:lnTo>
                    <a:pt x="831" y="139"/>
                  </a:lnTo>
                  <a:lnTo>
                    <a:pt x="1108" y="159"/>
                  </a:lnTo>
                  <a:lnTo>
                    <a:pt x="1207" y="159"/>
                  </a:lnTo>
                  <a:lnTo>
                    <a:pt x="1306" y="119"/>
                  </a:lnTo>
                  <a:lnTo>
                    <a:pt x="1365" y="100"/>
                  </a:lnTo>
                  <a:lnTo>
                    <a:pt x="1365" y="60"/>
                  </a:lnTo>
                  <a:lnTo>
                    <a:pt x="1346" y="40"/>
                  </a:lnTo>
                  <a:lnTo>
                    <a:pt x="1069" y="21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6"/>
            <p:cNvSpPr/>
            <p:nvPr/>
          </p:nvSpPr>
          <p:spPr>
            <a:xfrm>
              <a:off x="2428825" y="3217550"/>
              <a:ext cx="45050" cy="9425"/>
            </a:xfrm>
            <a:custGeom>
              <a:avLst/>
              <a:gdLst/>
              <a:ahLst/>
              <a:cxnLst/>
              <a:rect l="l" t="t" r="r" b="b"/>
              <a:pathLst>
                <a:path w="1802" h="377" extrusionOk="0">
                  <a:moveTo>
                    <a:pt x="654" y="1"/>
                  </a:moveTo>
                  <a:lnTo>
                    <a:pt x="535" y="20"/>
                  </a:lnTo>
                  <a:lnTo>
                    <a:pt x="416" y="60"/>
                  </a:lnTo>
                  <a:lnTo>
                    <a:pt x="317" y="80"/>
                  </a:lnTo>
                  <a:lnTo>
                    <a:pt x="199" y="80"/>
                  </a:lnTo>
                  <a:lnTo>
                    <a:pt x="159" y="100"/>
                  </a:lnTo>
                  <a:lnTo>
                    <a:pt x="100" y="100"/>
                  </a:lnTo>
                  <a:lnTo>
                    <a:pt x="21" y="159"/>
                  </a:lnTo>
                  <a:lnTo>
                    <a:pt x="1" y="198"/>
                  </a:lnTo>
                  <a:lnTo>
                    <a:pt x="1" y="218"/>
                  </a:lnTo>
                  <a:lnTo>
                    <a:pt x="40" y="238"/>
                  </a:lnTo>
                  <a:lnTo>
                    <a:pt x="80" y="258"/>
                  </a:lnTo>
                  <a:lnTo>
                    <a:pt x="218" y="258"/>
                  </a:lnTo>
                  <a:lnTo>
                    <a:pt x="357" y="238"/>
                  </a:lnTo>
                  <a:lnTo>
                    <a:pt x="614" y="179"/>
                  </a:lnTo>
                  <a:lnTo>
                    <a:pt x="733" y="159"/>
                  </a:lnTo>
                  <a:lnTo>
                    <a:pt x="852" y="179"/>
                  </a:lnTo>
                  <a:lnTo>
                    <a:pt x="1089" y="198"/>
                  </a:lnTo>
                  <a:lnTo>
                    <a:pt x="1326" y="278"/>
                  </a:lnTo>
                  <a:lnTo>
                    <a:pt x="1544" y="357"/>
                  </a:lnTo>
                  <a:lnTo>
                    <a:pt x="1584" y="377"/>
                  </a:lnTo>
                  <a:lnTo>
                    <a:pt x="1623" y="377"/>
                  </a:lnTo>
                  <a:lnTo>
                    <a:pt x="1742" y="337"/>
                  </a:lnTo>
                  <a:lnTo>
                    <a:pt x="1781" y="297"/>
                  </a:lnTo>
                  <a:lnTo>
                    <a:pt x="1801" y="278"/>
                  </a:lnTo>
                  <a:lnTo>
                    <a:pt x="1801" y="238"/>
                  </a:lnTo>
                  <a:lnTo>
                    <a:pt x="1762" y="218"/>
                  </a:lnTo>
                  <a:lnTo>
                    <a:pt x="1584" y="139"/>
                  </a:lnTo>
                  <a:lnTo>
                    <a:pt x="1386" y="80"/>
                  </a:lnTo>
                  <a:lnTo>
                    <a:pt x="1208" y="20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6"/>
            <p:cNvSpPr/>
            <p:nvPr/>
          </p:nvSpPr>
          <p:spPr>
            <a:xfrm>
              <a:off x="2431300" y="3196775"/>
              <a:ext cx="46525" cy="6450"/>
            </a:xfrm>
            <a:custGeom>
              <a:avLst/>
              <a:gdLst/>
              <a:ahLst/>
              <a:cxnLst/>
              <a:rect l="l" t="t" r="r" b="b"/>
              <a:pathLst>
                <a:path w="1861" h="258" extrusionOk="0">
                  <a:moveTo>
                    <a:pt x="931" y="1"/>
                  </a:moveTo>
                  <a:lnTo>
                    <a:pt x="713" y="20"/>
                  </a:lnTo>
                  <a:lnTo>
                    <a:pt x="495" y="40"/>
                  </a:lnTo>
                  <a:lnTo>
                    <a:pt x="278" y="100"/>
                  </a:lnTo>
                  <a:lnTo>
                    <a:pt x="80" y="159"/>
                  </a:lnTo>
                  <a:lnTo>
                    <a:pt x="21" y="179"/>
                  </a:lnTo>
                  <a:lnTo>
                    <a:pt x="1" y="218"/>
                  </a:lnTo>
                  <a:lnTo>
                    <a:pt x="21" y="238"/>
                  </a:lnTo>
                  <a:lnTo>
                    <a:pt x="80" y="258"/>
                  </a:lnTo>
                  <a:lnTo>
                    <a:pt x="179" y="238"/>
                  </a:lnTo>
                  <a:lnTo>
                    <a:pt x="357" y="199"/>
                  </a:lnTo>
                  <a:lnTo>
                    <a:pt x="535" y="159"/>
                  </a:lnTo>
                  <a:lnTo>
                    <a:pt x="713" y="139"/>
                  </a:lnTo>
                  <a:lnTo>
                    <a:pt x="891" y="119"/>
                  </a:lnTo>
                  <a:lnTo>
                    <a:pt x="1267" y="119"/>
                  </a:lnTo>
                  <a:lnTo>
                    <a:pt x="1623" y="139"/>
                  </a:lnTo>
                  <a:lnTo>
                    <a:pt x="1702" y="139"/>
                  </a:lnTo>
                  <a:lnTo>
                    <a:pt x="1801" y="100"/>
                  </a:lnTo>
                  <a:lnTo>
                    <a:pt x="1860" y="40"/>
                  </a:lnTo>
                  <a:lnTo>
                    <a:pt x="1860" y="20"/>
                  </a:lnTo>
                  <a:lnTo>
                    <a:pt x="1821" y="20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6"/>
            <p:cNvSpPr/>
            <p:nvPr/>
          </p:nvSpPr>
          <p:spPr>
            <a:xfrm>
              <a:off x="2400150" y="3161675"/>
              <a:ext cx="76200" cy="61850"/>
            </a:xfrm>
            <a:custGeom>
              <a:avLst/>
              <a:gdLst/>
              <a:ahLst/>
              <a:cxnLst/>
              <a:rect l="l" t="t" r="r" b="b"/>
              <a:pathLst>
                <a:path w="3048" h="2474" extrusionOk="0">
                  <a:moveTo>
                    <a:pt x="1089" y="0"/>
                  </a:moveTo>
                  <a:lnTo>
                    <a:pt x="1029" y="40"/>
                  </a:lnTo>
                  <a:lnTo>
                    <a:pt x="1009" y="59"/>
                  </a:lnTo>
                  <a:lnTo>
                    <a:pt x="990" y="79"/>
                  </a:lnTo>
                  <a:lnTo>
                    <a:pt x="1009" y="336"/>
                  </a:lnTo>
                  <a:lnTo>
                    <a:pt x="990" y="673"/>
                  </a:lnTo>
                  <a:lnTo>
                    <a:pt x="970" y="1068"/>
                  </a:lnTo>
                  <a:lnTo>
                    <a:pt x="910" y="1484"/>
                  </a:lnTo>
                  <a:lnTo>
                    <a:pt x="851" y="1682"/>
                  </a:lnTo>
                  <a:lnTo>
                    <a:pt x="792" y="1860"/>
                  </a:lnTo>
                  <a:lnTo>
                    <a:pt x="732" y="2018"/>
                  </a:lnTo>
                  <a:lnTo>
                    <a:pt x="653" y="2156"/>
                  </a:lnTo>
                  <a:lnTo>
                    <a:pt x="554" y="2255"/>
                  </a:lnTo>
                  <a:lnTo>
                    <a:pt x="436" y="2335"/>
                  </a:lnTo>
                  <a:lnTo>
                    <a:pt x="297" y="2374"/>
                  </a:lnTo>
                  <a:lnTo>
                    <a:pt x="159" y="2374"/>
                  </a:lnTo>
                  <a:lnTo>
                    <a:pt x="99" y="2394"/>
                  </a:lnTo>
                  <a:lnTo>
                    <a:pt x="40" y="2414"/>
                  </a:lnTo>
                  <a:lnTo>
                    <a:pt x="0" y="2453"/>
                  </a:lnTo>
                  <a:lnTo>
                    <a:pt x="20" y="2473"/>
                  </a:lnTo>
                  <a:lnTo>
                    <a:pt x="238" y="2473"/>
                  </a:lnTo>
                  <a:lnTo>
                    <a:pt x="416" y="2453"/>
                  </a:lnTo>
                  <a:lnTo>
                    <a:pt x="574" y="2374"/>
                  </a:lnTo>
                  <a:lnTo>
                    <a:pt x="713" y="2275"/>
                  </a:lnTo>
                  <a:lnTo>
                    <a:pt x="812" y="2137"/>
                  </a:lnTo>
                  <a:lnTo>
                    <a:pt x="910" y="1978"/>
                  </a:lnTo>
                  <a:lnTo>
                    <a:pt x="990" y="1800"/>
                  </a:lnTo>
                  <a:lnTo>
                    <a:pt x="1049" y="1603"/>
                  </a:lnTo>
                  <a:lnTo>
                    <a:pt x="1108" y="1385"/>
                  </a:lnTo>
                  <a:lnTo>
                    <a:pt x="1148" y="1167"/>
                  </a:lnTo>
                  <a:lnTo>
                    <a:pt x="1187" y="752"/>
                  </a:lnTo>
                  <a:lnTo>
                    <a:pt x="1201" y="485"/>
                  </a:lnTo>
                  <a:lnTo>
                    <a:pt x="1201" y="485"/>
                  </a:lnTo>
                  <a:lnTo>
                    <a:pt x="1207" y="495"/>
                  </a:lnTo>
                  <a:lnTo>
                    <a:pt x="1306" y="613"/>
                  </a:lnTo>
                  <a:lnTo>
                    <a:pt x="1405" y="732"/>
                  </a:lnTo>
                  <a:lnTo>
                    <a:pt x="1524" y="811"/>
                  </a:lnTo>
                  <a:lnTo>
                    <a:pt x="1642" y="890"/>
                  </a:lnTo>
                  <a:lnTo>
                    <a:pt x="1781" y="969"/>
                  </a:lnTo>
                  <a:lnTo>
                    <a:pt x="1919" y="1029"/>
                  </a:lnTo>
                  <a:lnTo>
                    <a:pt x="2058" y="1068"/>
                  </a:lnTo>
                  <a:lnTo>
                    <a:pt x="2196" y="1108"/>
                  </a:lnTo>
                  <a:lnTo>
                    <a:pt x="2355" y="1108"/>
                  </a:lnTo>
                  <a:lnTo>
                    <a:pt x="2493" y="1128"/>
                  </a:lnTo>
                  <a:lnTo>
                    <a:pt x="2651" y="1108"/>
                  </a:lnTo>
                  <a:lnTo>
                    <a:pt x="2810" y="1088"/>
                  </a:lnTo>
                  <a:lnTo>
                    <a:pt x="2968" y="1068"/>
                  </a:lnTo>
                  <a:lnTo>
                    <a:pt x="3047" y="1029"/>
                  </a:lnTo>
                  <a:lnTo>
                    <a:pt x="3047" y="1009"/>
                  </a:lnTo>
                  <a:lnTo>
                    <a:pt x="3027" y="989"/>
                  </a:lnTo>
                  <a:lnTo>
                    <a:pt x="2948" y="989"/>
                  </a:lnTo>
                  <a:lnTo>
                    <a:pt x="2810" y="1029"/>
                  </a:lnTo>
                  <a:lnTo>
                    <a:pt x="2394" y="1029"/>
                  </a:lnTo>
                  <a:lnTo>
                    <a:pt x="2256" y="1009"/>
                  </a:lnTo>
                  <a:lnTo>
                    <a:pt x="2117" y="969"/>
                  </a:lnTo>
                  <a:lnTo>
                    <a:pt x="1999" y="910"/>
                  </a:lnTo>
                  <a:lnTo>
                    <a:pt x="1880" y="851"/>
                  </a:lnTo>
                  <a:lnTo>
                    <a:pt x="1761" y="791"/>
                  </a:lnTo>
                  <a:lnTo>
                    <a:pt x="1662" y="712"/>
                  </a:lnTo>
                  <a:lnTo>
                    <a:pt x="1563" y="613"/>
                  </a:lnTo>
                  <a:lnTo>
                    <a:pt x="1464" y="514"/>
                  </a:lnTo>
                  <a:lnTo>
                    <a:pt x="1385" y="396"/>
                  </a:lnTo>
                  <a:lnTo>
                    <a:pt x="1306" y="277"/>
                  </a:lnTo>
                  <a:lnTo>
                    <a:pt x="1247" y="158"/>
                  </a:lnTo>
                  <a:lnTo>
                    <a:pt x="1187" y="20"/>
                  </a:lnTo>
                  <a:lnTo>
                    <a:pt x="1187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6"/>
            <p:cNvSpPr/>
            <p:nvPr/>
          </p:nvSpPr>
          <p:spPr>
            <a:xfrm>
              <a:off x="1885275" y="3118625"/>
              <a:ext cx="508975" cy="343275"/>
            </a:xfrm>
            <a:custGeom>
              <a:avLst/>
              <a:gdLst/>
              <a:ahLst/>
              <a:cxnLst/>
              <a:rect l="l" t="t" r="r" b="b"/>
              <a:pathLst>
                <a:path w="20359" h="13731" extrusionOk="0">
                  <a:moveTo>
                    <a:pt x="9477" y="1"/>
                  </a:moveTo>
                  <a:lnTo>
                    <a:pt x="1247" y="2138"/>
                  </a:lnTo>
                  <a:lnTo>
                    <a:pt x="1" y="7934"/>
                  </a:lnTo>
                  <a:lnTo>
                    <a:pt x="7360" y="13731"/>
                  </a:lnTo>
                  <a:lnTo>
                    <a:pt x="14443" y="11020"/>
                  </a:lnTo>
                  <a:lnTo>
                    <a:pt x="15056" y="10902"/>
                  </a:lnTo>
                  <a:lnTo>
                    <a:pt x="15630" y="10743"/>
                  </a:lnTo>
                  <a:lnTo>
                    <a:pt x="16203" y="10565"/>
                  </a:lnTo>
                  <a:lnTo>
                    <a:pt x="16738" y="10348"/>
                  </a:lnTo>
                  <a:lnTo>
                    <a:pt x="17272" y="10110"/>
                  </a:lnTo>
                  <a:lnTo>
                    <a:pt x="17747" y="9853"/>
                  </a:lnTo>
                  <a:lnTo>
                    <a:pt x="18202" y="9596"/>
                  </a:lnTo>
                  <a:lnTo>
                    <a:pt x="18617" y="9339"/>
                  </a:lnTo>
                  <a:lnTo>
                    <a:pt x="19013" y="9082"/>
                  </a:lnTo>
                  <a:lnTo>
                    <a:pt x="19349" y="8844"/>
                  </a:lnTo>
                  <a:lnTo>
                    <a:pt x="19883" y="8429"/>
                  </a:lnTo>
                  <a:lnTo>
                    <a:pt x="20239" y="8132"/>
                  </a:lnTo>
                  <a:lnTo>
                    <a:pt x="20358" y="8033"/>
                  </a:lnTo>
                  <a:lnTo>
                    <a:pt x="19013" y="2375"/>
                  </a:lnTo>
                  <a:lnTo>
                    <a:pt x="14087" y="5481"/>
                  </a:lnTo>
                  <a:lnTo>
                    <a:pt x="9477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36"/>
            <p:cNvSpPr/>
            <p:nvPr/>
          </p:nvSpPr>
          <p:spPr>
            <a:xfrm>
              <a:off x="1641450" y="2770925"/>
              <a:ext cx="364025" cy="292350"/>
            </a:xfrm>
            <a:custGeom>
              <a:avLst/>
              <a:gdLst/>
              <a:ahLst/>
              <a:cxnLst/>
              <a:rect l="l" t="t" r="r" b="b"/>
              <a:pathLst>
                <a:path w="14561" h="11694" extrusionOk="0">
                  <a:moveTo>
                    <a:pt x="10604" y="1"/>
                  </a:moveTo>
                  <a:lnTo>
                    <a:pt x="10110" y="21"/>
                  </a:lnTo>
                  <a:lnTo>
                    <a:pt x="9615" y="40"/>
                  </a:lnTo>
                  <a:lnTo>
                    <a:pt x="9101" y="100"/>
                  </a:lnTo>
                  <a:lnTo>
                    <a:pt x="8606" y="179"/>
                  </a:lnTo>
                  <a:lnTo>
                    <a:pt x="8111" y="258"/>
                  </a:lnTo>
                  <a:lnTo>
                    <a:pt x="7617" y="377"/>
                  </a:lnTo>
                  <a:lnTo>
                    <a:pt x="7122" y="515"/>
                  </a:lnTo>
                  <a:lnTo>
                    <a:pt x="6647" y="693"/>
                  </a:lnTo>
                  <a:lnTo>
                    <a:pt x="6173" y="871"/>
                  </a:lnTo>
                  <a:lnTo>
                    <a:pt x="5718" y="1089"/>
                  </a:lnTo>
                  <a:lnTo>
                    <a:pt x="5263" y="1326"/>
                  </a:lnTo>
                  <a:lnTo>
                    <a:pt x="4847" y="1584"/>
                  </a:lnTo>
                  <a:lnTo>
                    <a:pt x="4432" y="1880"/>
                  </a:lnTo>
                  <a:lnTo>
                    <a:pt x="4056" y="2197"/>
                  </a:lnTo>
                  <a:lnTo>
                    <a:pt x="3700" y="2553"/>
                  </a:lnTo>
                  <a:lnTo>
                    <a:pt x="3363" y="2929"/>
                  </a:lnTo>
                  <a:lnTo>
                    <a:pt x="3126" y="3226"/>
                  </a:lnTo>
                  <a:lnTo>
                    <a:pt x="2908" y="3542"/>
                  </a:lnTo>
                  <a:lnTo>
                    <a:pt x="2691" y="3859"/>
                  </a:lnTo>
                  <a:lnTo>
                    <a:pt x="2493" y="4215"/>
                  </a:lnTo>
                  <a:lnTo>
                    <a:pt x="2176" y="4353"/>
                  </a:lnTo>
                  <a:lnTo>
                    <a:pt x="1899" y="4531"/>
                  </a:lnTo>
                  <a:lnTo>
                    <a:pt x="1622" y="4690"/>
                  </a:lnTo>
                  <a:lnTo>
                    <a:pt x="1425" y="4868"/>
                  </a:lnTo>
                  <a:lnTo>
                    <a:pt x="1088" y="5184"/>
                  </a:lnTo>
                  <a:lnTo>
                    <a:pt x="791" y="5501"/>
                  </a:lnTo>
                  <a:lnTo>
                    <a:pt x="534" y="5837"/>
                  </a:lnTo>
                  <a:lnTo>
                    <a:pt x="336" y="6173"/>
                  </a:lnTo>
                  <a:lnTo>
                    <a:pt x="178" y="6510"/>
                  </a:lnTo>
                  <a:lnTo>
                    <a:pt x="79" y="6846"/>
                  </a:lnTo>
                  <a:lnTo>
                    <a:pt x="20" y="7202"/>
                  </a:lnTo>
                  <a:lnTo>
                    <a:pt x="0" y="7538"/>
                  </a:lnTo>
                  <a:lnTo>
                    <a:pt x="40" y="7875"/>
                  </a:lnTo>
                  <a:lnTo>
                    <a:pt x="99" y="8231"/>
                  </a:lnTo>
                  <a:lnTo>
                    <a:pt x="238" y="8567"/>
                  </a:lnTo>
                  <a:lnTo>
                    <a:pt x="396" y="8904"/>
                  </a:lnTo>
                  <a:lnTo>
                    <a:pt x="613" y="9240"/>
                  </a:lnTo>
                  <a:lnTo>
                    <a:pt x="871" y="9556"/>
                  </a:lnTo>
                  <a:lnTo>
                    <a:pt x="1167" y="9873"/>
                  </a:lnTo>
                  <a:lnTo>
                    <a:pt x="1523" y="10189"/>
                  </a:lnTo>
                  <a:lnTo>
                    <a:pt x="1800" y="10407"/>
                  </a:lnTo>
                  <a:lnTo>
                    <a:pt x="2117" y="10625"/>
                  </a:lnTo>
                  <a:lnTo>
                    <a:pt x="2414" y="10803"/>
                  </a:lnTo>
                  <a:lnTo>
                    <a:pt x="2730" y="10961"/>
                  </a:lnTo>
                  <a:lnTo>
                    <a:pt x="3067" y="11119"/>
                  </a:lnTo>
                  <a:lnTo>
                    <a:pt x="3403" y="11258"/>
                  </a:lnTo>
                  <a:lnTo>
                    <a:pt x="3739" y="11357"/>
                  </a:lnTo>
                  <a:lnTo>
                    <a:pt x="4076" y="11456"/>
                  </a:lnTo>
                  <a:lnTo>
                    <a:pt x="4432" y="11535"/>
                  </a:lnTo>
                  <a:lnTo>
                    <a:pt x="4788" y="11614"/>
                  </a:lnTo>
                  <a:lnTo>
                    <a:pt x="5164" y="11653"/>
                  </a:lnTo>
                  <a:lnTo>
                    <a:pt x="5520" y="11673"/>
                  </a:lnTo>
                  <a:lnTo>
                    <a:pt x="5896" y="11693"/>
                  </a:lnTo>
                  <a:lnTo>
                    <a:pt x="6252" y="11693"/>
                  </a:lnTo>
                  <a:lnTo>
                    <a:pt x="6628" y="11673"/>
                  </a:lnTo>
                  <a:lnTo>
                    <a:pt x="6984" y="11653"/>
                  </a:lnTo>
                  <a:lnTo>
                    <a:pt x="7360" y="11614"/>
                  </a:lnTo>
                  <a:lnTo>
                    <a:pt x="7716" y="11535"/>
                  </a:lnTo>
                  <a:lnTo>
                    <a:pt x="8092" y="11475"/>
                  </a:lnTo>
                  <a:lnTo>
                    <a:pt x="8448" y="11377"/>
                  </a:lnTo>
                  <a:lnTo>
                    <a:pt x="8804" y="11278"/>
                  </a:lnTo>
                  <a:lnTo>
                    <a:pt x="9160" y="11159"/>
                  </a:lnTo>
                  <a:lnTo>
                    <a:pt x="9496" y="11040"/>
                  </a:lnTo>
                  <a:lnTo>
                    <a:pt x="9833" y="10882"/>
                  </a:lnTo>
                  <a:lnTo>
                    <a:pt x="10169" y="10743"/>
                  </a:lnTo>
                  <a:lnTo>
                    <a:pt x="10505" y="10565"/>
                  </a:lnTo>
                  <a:lnTo>
                    <a:pt x="10822" y="10387"/>
                  </a:lnTo>
                  <a:lnTo>
                    <a:pt x="11119" y="10189"/>
                  </a:lnTo>
                  <a:lnTo>
                    <a:pt x="11415" y="9992"/>
                  </a:lnTo>
                  <a:lnTo>
                    <a:pt x="11712" y="9774"/>
                  </a:lnTo>
                  <a:lnTo>
                    <a:pt x="11969" y="9556"/>
                  </a:lnTo>
                  <a:lnTo>
                    <a:pt x="12246" y="9319"/>
                  </a:lnTo>
                  <a:lnTo>
                    <a:pt x="12405" y="9141"/>
                  </a:lnTo>
                  <a:lnTo>
                    <a:pt x="12602" y="8884"/>
                  </a:lnTo>
                  <a:lnTo>
                    <a:pt x="12820" y="8587"/>
                  </a:lnTo>
                  <a:lnTo>
                    <a:pt x="13057" y="8251"/>
                  </a:lnTo>
                  <a:lnTo>
                    <a:pt x="13275" y="7875"/>
                  </a:lnTo>
                  <a:lnTo>
                    <a:pt x="13512" y="7479"/>
                  </a:lnTo>
                  <a:lnTo>
                    <a:pt x="13710" y="7044"/>
                  </a:lnTo>
                  <a:lnTo>
                    <a:pt x="13908" y="6628"/>
                  </a:lnTo>
                  <a:lnTo>
                    <a:pt x="14066" y="6193"/>
                  </a:lnTo>
                  <a:lnTo>
                    <a:pt x="14185" y="5758"/>
                  </a:lnTo>
                  <a:lnTo>
                    <a:pt x="14225" y="5560"/>
                  </a:lnTo>
                  <a:lnTo>
                    <a:pt x="14244" y="5362"/>
                  </a:lnTo>
                  <a:lnTo>
                    <a:pt x="14264" y="5164"/>
                  </a:lnTo>
                  <a:lnTo>
                    <a:pt x="14244" y="4986"/>
                  </a:lnTo>
                  <a:lnTo>
                    <a:pt x="14244" y="4808"/>
                  </a:lnTo>
                  <a:lnTo>
                    <a:pt x="14205" y="4630"/>
                  </a:lnTo>
                  <a:lnTo>
                    <a:pt x="14146" y="4472"/>
                  </a:lnTo>
                  <a:lnTo>
                    <a:pt x="14066" y="4333"/>
                  </a:lnTo>
                  <a:lnTo>
                    <a:pt x="13987" y="4195"/>
                  </a:lnTo>
                  <a:lnTo>
                    <a:pt x="13869" y="4076"/>
                  </a:lnTo>
                  <a:lnTo>
                    <a:pt x="13730" y="3958"/>
                  </a:lnTo>
                  <a:lnTo>
                    <a:pt x="13572" y="3878"/>
                  </a:lnTo>
                  <a:lnTo>
                    <a:pt x="13770" y="3681"/>
                  </a:lnTo>
                  <a:lnTo>
                    <a:pt x="13967" y="3443"/>
                  </a:lnTo>
                  <a:lnTo>
                    <a:pt x="14146" y="3186"/>
                  </a:lnTo>
                  <a:lnTo>
                    <a:pt x="14304" y="2929"/>
                  </a:lnTo>
                  <a:lnTo>
                    <a:pt x="14423" y="2652"/>
                  </a:lnTo>
                  <a:lnTo>
                    <a:pt x="14502" y="2375"/>
                  </a:lnTo>
                  <a:lnTo>
                    <a:pt x="14561" y="2118"/>
                  </a:lnTo>
                  <a:lnTo>
                    <a:pt x="14561" y="1979"/>
                  </a:lnTo>
                  <a:lnTo>
                    <a:pt x="14541" y="1861"/>
                  </a:lnTo>
                  <a:lnTo>
                    <a:pt x="14521" y="1702"/>
                  </a:lnTo>
                  <a:lnTo>
                    <a:pt x="14482" y="1564"/>
                  </a:lnTo>
                  <a:lnTo>
                    <a:pt x="14442" y="1425"/>
                  </a:lnTo>
                  <a:lnTo>
                    <a:pt x="14383" y="1307"/>
                  </a:lnTo>
                  <a:lnTo>
                    <a:pt x="14304" y="1188"/>
                  </a:lnTo>
                  <a:lnTo>
                    <a:pt x="14225" y="1089"/>
                  </a:lnTo>
                  <a:lnTo>
                    <a:pt x="14027" y="871"/>
                  </a:lnTo>
                  <a:lnTo>
                    <a:pt x="13809" y="713"/>
                  </a:lnTo>
                  <a:lnTo>
                    <a:pt x="13532" y="555"/>
                  </a:lnTo>
                  <a:lnTo>
                    <a:pt x="13255" y="416"/>
                  </a:lnTo>
                  <a:lnTo>
                    <a:pt x="12959" y="317"/>
                  </a:lnTo>
                  <a:lnTo>
                    <a:pt x="12642" y="218"/>
                  </a:lnTo>
                  <a:lnTo>
                    <a:pt x="12325" y="159"/>
                  </a:lnTo>
                  <a:lnTo>
                    <a:pt x="12009" y="100"/>
                  </a:lnTo>
                  <a:lnTo>
                    <a:pt x="11692" y="60"/>
                  </a:lnTo>
                  <a:lnTo>
                    <a:pt x="11099" y="21"/>
                  </a:lnTo>
                  <a:lnTo>
                    <a:pt x="10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36"/>
            <p:cNvSpPr/>
            <p:nvPr/>
          </p:nvSpPr>
          <p:spPr>
            <a:xfrm>
              <a:off x="1641450" y="2770925"/>
              <a:ext cx="364025" cy="292350"/>
            </a:xfrm>
            <a:custGeom>
              <a:avLst/>
              <a:gdLst/>
              <a:ahLst/>
              <a:cxnLst/>
              <a:rect l="l" t="t" r="r" b="b"/>
              <a:pathLst>
                <a:path w="14561" h="11694" fill="none" extrusionOk="0">
                  <a:moveTo>
                    <a:pt x="12246" y="9319"/>
                  </a:moveTo>
                  <a:lnTo>
                    <a:pt x="12246" y="9319"/>
                  </a:lnTo>
                  <a:lnTo>
                    <a:pt x="11969" y="9556"/>
                  </a:lnTo>
                  <a:lnTo>
                    <a:pt x="11712" y="9774"/>
                  </a:lnTo>
                  <a:lnTo>
                    <a:pt x="11415" y="9992"/>
                  </a:lnTo>
                  <a:lnTo>
                    <a:pt x="11119" y="10189"/>
                  </a:lnTo>
                  <a:lnTo>
                    <a:pt x="10822" y="10387"/>
                  </a:lnTo>
                  <a:lnTo>
                    <a:pt x="10505" y="10565"/>
                  </a:lnTo>
                  <a:lnTo>
                    <a:pt x="10169" y="10743"/>
                  </a:lnTo>
                  <a:lnTo>
                    <a:pt x="9833" y="10882"/>
                  </a:lnTo>
                  <a:lnTo>
                    <a:pt x="9496" y="11040"/>
                  </a:lnTo>
                  <a:lnTo>
                    <a:pt x="9160" y="11159"/>
                  </a:lnTo>
                  <a:lnTo>
                    <a:pt x="8804" y="11278"/>
                  </a:lnTo>
                  <a:lnTo>
                    <a:pt x="8448" y="11377"/>
                  </a:lnTo>
                  <a:lnTo>
                    <a:pt x="8092" y="11475"/>
                  </a:lnTo>
                  <a:lnTo>
                    <a:pt x="7716" y="11535"/>
                  </a:lnTo>
                  <a:lnTo>
                    <a:pt x="7360" y="11614"/>
                  </a:lnTo>
                  <a:lnTo>
                    <a:pt x="6984" y="11653"/>
                  </a:lnTo>
                  <a:lnTo>
                    <a:pt x="6628" y="11673"/>
                  </a:lnTo>
                  <a:lnTo>
                    <a:pt x="6252" y="11693"/>
                  </a:lnTo>
                  <a:lnTo>
                    <a:pt x="5896" y="11693"/>
                  </a:lnTo>
                  <a:lnTo>
                    <a:pt x="5520" y="11673"/>
                  </a:lnTo>
                  <a:lnTo>
                    <a:pt x="5164" y="11653"/>
                  </a:lnTo>
                  <a:lnTo>
                    <a:pt x="4788" y="11614"/>
                  </a:lnTo>
                  <a:lnTo>
                    <a:pt x="4432" y="11535"/>
                  </a:lnTo>
                  <a:lnTo>
                    <a:pt x="4076" y="11456"/>
                  </a:lnTo>
                  <a:lnTo>
                    <a:pt x="3739" y="11357"/>
                  </a:lnTo>
                  <a:lnTo>
                    <a:pt x="3403" y="11258"/>
                  </a:lnTo>
                  <a:lnTo>
                    <a:pt x="3067" y="11119"/>
                  </a:lnTo>
                  <a:lnTo>
                    <a:pt x="2730" y="10961"/>
                  </a:lnTo>
                  <a:lnTo>
                    <a:pt x="2414" y="10803"/>
                  </a:lnTo>
                  <a:lnTo>
                    <a:pt x="2117" y="10625"/>
                  </a:lnTo>
                  <a:lnTo>
                    <a:pt x="1800" y="10407"/>
                  </a:lnTo>
                  <a:lnTo>
                    <a:pt x="1523" y="10189"/>
                  </a:lnTo>
                  <a:lnTo>
                    <a:pt x="1523" y="10189"/>
                  </a:lnTo>
                  <a:lnTo>
                    <a:pt x="1167" y="9873"/>
                  </a:lnTo>
                  <a:lnTo>
                    <a:pt x="871" y="9556"/>
                  </a:lnTo>
                  <a:lnTo>
                    <a:pt x="613" y="9240"/>
                  </a:lnTo>
                  <a:lnTo>
                    <a:pt x="396" y="8904"/>
                  </a:lnTo>
                  <a:lnTo>
                    <a:pt x="238" y="8567"/>
                  </a:lnTo>
                  <a:lnTo>
                    <a:pt x="99" y="8231"/>
                  </a:lnTo>
                  <a:lnTo>
                    <a:pt x="40" y="7875"/>
                  </a:lnTo>
                  <a:lnTo>
                    <a:pt x="0" y="7538"/>
                  </a:lnTo>
                  <a:lnTo>
                    <a:pt x="20" y="7202"/>
                  </a:lnTo>
                  <a:lnTo>
                    <a:pt x="79" y="6846"/>
                  </a:lnTo>
                  <a:lnTo>
                    <a:pt x="178" y="6510"/>
                  </a:lnTo>
                  <a:lnTo>
                    <a:pt x="336" y="6173"/>
                  </a:lnTo>
                  <a:lnTo>
                    <a:pt x="534" y="5837"/>
                  </a:lnTo>
                  <a:lnTo>
                    <a:pt x="791" y="5501"/>
                  </a:lnTo>
                  <a:lnTo>
                    <a:pt x="1088" y="5184"/>
                  </a:lnTo>
                  <a:lnTo>
                    <a:pt x="1425" y="4868"/>
                  </a:lnTo>
                  <a:lnTo>
                    <a:pt x="1425" y="4868"/>
                  </a:lnTo>
                  <a:lnTo>
                    <a:pt x="1622" y="4690"/>
                  </a:lnTo>
                  <a:lnTo>
                    <a:pt x="1899" y="4531"/>
                  </a:lnTo>
                  <a:lnTo>
                    <a:pt x="2176" y="4353"/>
                  </a:lnTo>
                  <a:lnTo>
                    <a:pt x="2493" y="4215"/>
                  </a:lnTo>
                  <a:lnTo>
                    <a:pt x="2493" y="4215"/>
                  </a:lnTo>
                  <a:lnTo>
                    <a:pt x="2691" y="3859"/>
                  </a:lnTo>
                  <a:lnTo>
                    <a:pt x="2908" y="3542"/>
                  </a:lnTo>
                  <a:lnTo>
                    <a:pt x="3126" y="3226"/>
                  </a:lnTo>
                  <a:lnTo>
                    <a:pt x="3363" y="2929"/>
                  </a:lnTo>
                  <a:lnTo>
                    <a:pt x="3363" y="2929"/>
                  </a:lnTo>
                  <a:lnTo>
                    <a:pt x="3700" y="2553"/>
                  </a:lnTo>
                  <a:lnTo>
                    <a:pt x="4056" y="2197"/>
                  </a:lnTo>
                  <a:lnTo>
                    <a:pt x="4432" y="1880"/>
                  </a:lnTo>
                  <a:lnTo>
                    <a:pt x="4847" y="1584"/>
                  </a:lnTo>
                  <a:lnTo>
                    <a:pt x="5263" y="1326"/>
                  </a:lnTo>
                  <a:lnTo>
                    <a:pt x="5718" y="1089"/>
                  </a:lnTo>
                  <a:lnTo>
                    <a:pt x="6173" y="871"/>
                  </a:lnTo>
                  <a:lnTo>
                    <a:pt x="6647" y="693"/>
                  </a:lnTo>
                  <a:lnTo>
                    <a:pt x="7122" y="515"/>
                  </a:lnTo>
                  <a:lnTo>
                    <a:pt x="7617" y="377"/>
                  </a:lnTo>
                  <a:lnTo>
                    <a:pt x="8111" y="258"/>
                  </a:lnTo>
                  <a:lnTo>
                    <a:pt x="8606" y="179"/>
                  </a:lnTo>
                  <a:lnTo>
                    <a:pt x="9101" y="100"/>
                  </a:lnTo>
                  <a:lnTo>
                    <a:pt x="9615" y="40"/>
                  </a:lnTo>
                  <a:lnTo>
                    <a:pt x="10110" y="21"/>
                  </a:lnTo>
                  <a:lnTo>
                    <a:pt x="10604" y="1"/>
                  </a:lnTo>
                  <a:lnTo>
                    <a:pt x="10604" y="1"/>
                  </a:lnTo>
                  <a:lnTo>
                    <a:pt x="11099" y="21"/>
                  </a:lnTo>
                  <a:lnTo>
                    <a:pt x="11692" y="60"/>
                  </a:lnTo>
                  <a:lnTo>
                    <a:pt x="12009" y="100"/>
                  </a:lnTo>
                  <a:lnTo>
                    <a:pt x="12325" y="159"/>
                  </a:lnTo>
                  <a:lnTo>
                    <a:pt x="12642" y="218"/>
                  </a:lnTo>
                  <a:lnTo>
                    <a:pt x="12959" y="317"/>
                  </a:lnTo>
                  <a:lnTo>
                    <a:pt x="13255" y="416"/>
                  </a:lnTo>
                  <a:lnTo>
                    <a:pt x="13532" y="555"/>
                  </a:lnTo>
                  <a:lnTo>
                    <a:pt x="13809" y="713"/>
                  </a:lnTo>
                  <a:lnTo>
                    <a:pt x="14027" y="871"/>
                  </a:lnTo>
                  <a:lnTo>
                    <a:pt x="14225" y="1089"/>
                  </a:lnTo>
                  <a:lnTo>
                    <a:pt x="14304" y="1188"/>
                  </a:lnTo>
                  <a:lnTo>
                    <a:pt x="14383" y="1307"/>
                  </a:lnTo>
                  <a:lnTo>
                    <a:pt x="14442" y="1425"/>
                  </a:lnTo>
                  <a:lnTo>
                    <a:pt x="14482" y="1564"/>
                  </a:lnTo>
                  <a:lnTo>
                    <a:pt x="14521" y="1702"/>
                  </a:lnTo>
                  <a:lnTo>
                    <a:pt x="14541" y="1861"/>
                  </a:lnTo>
                  <a:lnTo>
                    <a:pt x="14541" y="1861"/>
                  </a:lnTo>
                  <a:lnTo>
                    <a:pt x="14561" y="1979"/>
                  </a:lnTo>
                  <a:lnTo>
                    <a:pt x="14561" y="2118"/>
                  </a:lnTo>
                  <a:lnTo>
                    <a:pt x="14502" y="2375"/>
                  </a:lnTo>
                  <a:lnTo>
                    <a:pt x="14423" y="2652"/>
                  </a:lnTo>
                  <a:lnTo>
                    <a:pt x="14304" y="2929"/>
                  </a:lnTo>
                  <a:lnTo>
                    <a:pt x="14146" y="3186"/>
                  </a:lnTo>
                  <a:lnTo>
                    <a:pt x="13967" y="3443"/>
                  </a:lnTo>
                  <a:lnTo>
                    <a:pt x="13770" y="3681"/>
                  </a:lnTo>
                  <a:lnTo>
                    <a:pt x="13572" y="3878"/>
                  </a:lnTo>
                  <a:lnTo>
                    <a:pt x="13572" y="3878"/>
                  </a:lnTo>
                  <a:lnTo>
                    <a:pt x="13730" y="3958"/>
                  </a:lnTo>
                  <a:lnTo>
                    <a:pt x="13869" y="4076"/>
                  </a:lnTo>
                  <a:lnTo>
                    <a:pt x="13987" y="4195"/>
                  </a:lnTo>
                  <a:lnTo>
                    <a:pt x="14066" y="4333"/>
                  </a:lnTo>
                  <a:lnTo>
                    <a:pt x="14146" y="4472"/>
                  </a:lnTo>
                  <a:lnTo>
                    <a:pt x="14205" y="4630"/>
                  </a:lnTo>
                  <a:lnTo>
                    <a:pt x="14244" y="4808"/>
                  </a:lnTo>
                  <a:lnTo>
                    <a:pt x="14244" y="4986"/>
                  </a:lnTo>
                  <a:lnTo>
                    <a:pt x="14264" y="5164"/>
                  </a:lnTo>
                  <a:lnTo>
                    <a:pt x="14244" y="5362"/>
                  </a:lnTo>
                  <a:lnTo>
                    <a:pt x="14225" y="5560"/>
                  </a:lnTo>
                  <a:lnTo>
                    <a:pt x="14185" y="5758"/>
                  </a:lnTo>
                  <a:lnTo>
                    <a:pt x="14066" y="6193"/>
                  </a:lnTo>
                  <a:lnTo>
                    <a:pt x="13908" y="6628"/>
                  </a:lnTo>
                  <a:lnTo>
                    <a:pt x="13710" y="7044"/>
                  </a:lnTo>
                  <a:lnTo>
                    <a:pt x="13512" y="7479"/>
                  </a:lnTo>
                  <a:lnTo>
                    <a:pt x="13275" y="7875"/>
                  </a:lnTo>
                  <a:lnTo>
                    <a:pt x="13057" y="8251"/>
                  </a:lnTo>
                  <a:lnTo>
                    <a:pt x="12820" y="8587"/>
                  </a:lnTo>
                  <a:lnTo>
                    <a:pt x="12602" y="8884"/>
                  </a:lnTo>
                  <a:lnTo>
                    <a:pt x="12405" y="9141"/>
                  </a:lnTo>
                  <a:lnTo>
                    <a:pt x="12246" y="93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6"/>
            <p:cNvSpPr/>
            <p:nvPr/>
          </p:nvSpPr>
          <p:spPr>
            <a:xfrm>
              <a:off x="1754200" y="2570125"/>
              <a:ext cx="630150" cy="606900"/>
            </a:xfrm>
            <a:custGeom>
              <a:avLst/>
              <a:gdLst/>
              <a:ahLst/>
              <a:cxnLst/>
              <a:rect l="l" t="t" r="r" b="b"/>
              <a:pathLst>
                <a:path w="25206" h="24276" extrusionOk="0">
                  <a:moveTo>
                    <a:pt x="12801" y="1"/>
                  </a:moveTo>
                  <a:lnTo>
                    <a:pt x="179" y="11317"/>
                  </a:lnTo>
                  <a:lnTo>
                    <a:pt x="60" y="11831"/>
                  </a:lnTo>
                  <a:lnTo>
                    <a:pt x="21" y="12049"/>
                  </a:lnTo>
                  <a:lnTo>
                    <a:pt x="1" y="12286"/>
                  </a:lnTo>
                  <a:lnTo>
                    <a:pt x="1" y="12484"/>
                  </a:lnTo>
                  <a:lnTo>
                    <a:pt x="1" y="12682"/>
                  </a:lnTo>
                  <a:lnTo>
                    <a:pt x="21" y="12860"/>
                  </a:lnTo>
                  <a:lnTo>
                    <a:pt x="40" y="13038"/>
                  </a:lnTo>
                  <a:lnTo>
                    <a:pt x="80" y="13196"/>
                  </a:lnTo>
                  <a:lnTo>
                    <a:pt x="139" y="13335"/>
                  </a:lnTo>
                  <a:lnTo>
                    <a:pt x="199" y="13493"/>
                  </a:lnTo>
                  <a:lnTo>
                    <a:pt x="258" y="13612"/>
                  </a:lnTo>
                  <a:lnTo>
                    <a:pt x="337" y="13731"/>
                  </a:lnTo>
                  <a:lnTo>
                    <a:pt x="436" y="13849"/>
                  </a:lnTo>
                  <a:lnTo>
                    <a:pt x="535" y="13948"/>
                  </a:lnTo>
                  <a:lnTo>
                    <a:pt x="654" y="14027"/>
                  </a:lnTo>
                  <a:lnTo>
                    <a:pt x="891" y="14186"/>
                  </a:lnTo>
                  <a:lnTo>
                    <a:pt x="1148" y="14324"/>
                  </a:lnTo>
                  <a:lnTo>
                    <a:pt x="1445" y="14403"/>
                  </a:lnTo>
                  <a:lnTo>
                    <a:pt x="1762" y="14482"/>
                  </a:lnTo>
                  <a:lnTo>
                    <a:pt x="2098" y="14522"/>
                  </a:lnTo>
                  <a:lnTo>
                    <a:pt x="2454" y="14542"/>
                  </a:lnTo>
                  <a:lnTo>
                    <a:pt x="2810" y="14522"/>
                  </a:lnTo>
                  <a:lnTo>
                    <a:pt x="3166" y="14502"/>
                  </a:lnTo>
                  <a:lnTo>
                    <a:pt x="3542" y="14463"/>
                  </a:lnTo>
                  <a:lnTo>
                    <a:pt x="3918" y="14423"/>
                  </a:lnTo>
                  <a:lnTo>
                    <a:pt x="4650" y="14265"/>
                  </a:lnTo>
                  <a:lnTo>
                    <a:pt x="5362" y="14106"/>
                  </a:lnTo>
                  <a:lnTo>
                    <a:pt x="5995" y="13928"/>
                  </a:lnTo>
                  <a:lnTo>
                    <a:pt x="6529" y="13750"/>
                  </a:lnTo>
                  <a:lnTo>
                    <a:pt x="6965" y="13612"/>
                  </a:lnTo>
                  <a:lnTo>
                    <a:pt x="7321" y="13473"/>
                  </a:lnTo>
                  <a:lnTo>
                    <a:pt x="9596" y="24275"/>
                  </a:lnTo>
                  <a:lnTo>
                    <a:pt x="12346" y="24275"/>
                  </a:lnTo>
                  <a:lnTo>
                    <a:pt x="12880" y="22534"/>
                  </a:lnTo>
                  <a:lnTo>
                    <a:pt x="12801" y="22337"/>
                  </a:lnTo>
                  <a:lnTo>
                    <a:pt x="12722" y="22079"/>
                  </a:lnTo>
                  <a:lnTo>
                    <a:pt x="12623" y="21763"/>
                  </a:lnTo>
                  <a:lnTo>
                    <a:pt x="12504" y="21387"/>
                  </a:lnTo>
                  <a:lnTo>
                    <a:pt x="12405" y="20952"/>
                  </a:lnTo>
                  <a:lnTo>
                    <a:pt x="12326" y="20477"/>
                  </a:lnTo>
                  <a:lnTo>
                    <a:pt x="12287" y="19982"/>
                  </a:lnTo>
                  <a:lnTo>
                    <a:pt x="12267" y="19725"/>
                  </a:lnTo>
                  <a:lnTo>
                    <a:pt x="12287" y="19468"/>
                  </a:lnTo>
                  <a:lnTo>
                    <a:pt x="12287" y="19211"/>
                  </a:lnTo>
                  <a:lnTo>
                    <a:pt x="12326" y="18934"/>
                  </a:lnTo>
                  <a:lnTo>
                    <a:pt x="12366" y="18696"/>
                  </a:lnTo>
                  <a:lnTo>
                    <a:pt x="12425" y="18439"/>
                  </a:lnTo>
                  <a:lnTo>
                    <a:pt x="12504" y="18182"/>
                  </a:lnTo>
                  <a:lnTo>
                    <a:pt x="12623" y="17945"/>
                  </a:lnTo>
                  <a:lnTo>
                    <a:pt x="12742" y="17727"/>
                  </a:lnTo>
                  <a:lnTo>
                    <a:pt x="12880" y="17509"/>
                  </a:lnTo>
                  <a:lnTo>
                    <a:pt x="13058" y="17292"/>
                  </a:lnTo>
                  <a:lnTo>
                    <a:pt x="13256" y="17094"/>
                  </a:lnTo>
                  <a:lnTo>
                    <a:pt x="13474" y="16916"/>
                  </a:lnTo>
                  <a:lnTo>
                    <a:pt x="13731" y="16757"/>
                  </a:lnTo>
                  <a:lnTo>
                    <a:pt x="14008" y="16599"/>
                  </a:lnTo>
                  <a:lnTo>
                    <a:pt x="14324" y="16481"/>
                  </a:lnTo>
                  <a:lnTo>
                    <a:pt x="15135" y="16204"/>
                  </a:lnTo>
                  <a:lnTo>
                    <a:pt x="16184" y="15808"/>
                  </a:lnTo>
                  <a:lnTo>
                    <a:pt x="17411" y="15313"/>
                  </a:lnTo>
                  <a:lnTo>
                    <a:pt x="18083" y="15036"/>
                  </a:lnTo>
                  <a:lnTo>
                    <a:pt x="18756" y="14720"/>
                  </a:lnTo>
                  <a:lnTo>
                    <a:pt x="19448" y="14403"/>
                  </a:lnTo>
                  <a:lnTo>
                    <a:pt x="20141" y="14047"/>
                  </a:lnTo>
                  <a:lnTo>
                    <a:pt x="20813" y="13651"/>
                  </a:lnTo>
                  <a:lnTo>
                    <a:pt x="21466" y="13256"/>
                  </a:lnTo>
                  <a:lnTo>
                    <a:pt x="22099" y="12821"/>
                  </a:lnTo>
                  <a:lnTo>
                    <a:pt x="22713" y="12365"/>
                  </a:lnTo>
                  <a:lnTo>
                    <a:pt x="22990" y="12128"/>
                  </a:lnTo>
                  <a:lnTo>
                    <a:pt x="23267" y="11871"/>
                  </a:lnTo>
                  <a:lnTo>
                    <a:pt x="23524" y="11633"/>
                  </a:lnTo>
                  <a:lnTo>
                    <a:pt x="23761" y="11376"/>
                  </a:lnTo>
                  <a:lnTo>
                    <a:pt x="23999" y="11099"/>
                  </a:lnTo>
                  <a:lnTo>
                    <a:pt x="24216" y="10842"/>
                  </a:lnTo>
                  <a:lnTo>
                    <a:pt x="24414" y="10565"/>
                  </a:lnTo>
                  <a:lnTo>
                    <a:pt x="24572" y="10288"/>
                  </a:lnTo>
                  <a:lnTo>
                    <a:pt x="24731" y="9991"/>
                  </a:lnTo>
                  <a:lnTo>
                    <a:pt x="24869" y="9695"/>
                  </a:lnTo>
                  <a:lnTo>
                    <a:pt x="24988" y="9398"/>
                  </a:lnTo>
                  <a:lnTo>
                    <a:pt x="25087" y="9101"/>
                  </a:lnTo>
                  <a:lnTo>
                    <a:pt x="25146" y="8785"/>
                  </a:lnTo>
                  <a:lnTo>
                    <a:pt x="25186" y="8468"/>
                  </a:lnTo>
                  <a:lnTo>
                    <a:pt x="25205" y="8152"/>
                  </a:lnTo>
                  <a:lnTo>
                    <a:pt x="25186" y="7815"/>
                  </a:lnTo>
                  <a:lnTo>
                    <a:pt x="25146" y="7479"/>
                  </a:lnTo>
                  <a:lnTo>
                    <a:pt x="25067" y="7143"/>
                  </a:lnTo>
                  <a:lnTo>
                    <a:pt x="24968" y="6806"/>
                  </a:lnTo>
                  <a:lnTo>
                    <a:pt x="24829" y="6450"/>
                  </a:lnTo>
                  <a:lnTo>
                    <a:pt x="24671" y="6094"/>
                  </a:lnTo>
                  <a:lnTo>
                    <a:pt x="24473" y="5718"/>
                  </a:lnTo>
                  <a:lnTo>
                    <a:pt x="24236" y="5342"/>
                  </a:lnTo>
                  <a:lnTo>
                    <a:pt x="23959" y="4966"/>
                  </a:lnTo>
                  <a:lnTo>
                    <a:pt x="23642" y="4590"/>
                  </a:lnTo>
                  <a:lnTo>
                    <a:pt x="23306" y="4195"/>
                  </a:lnTo>
                  <a:lnTo>
                    <a:pt x="22910" y="3819"/>
                  </a:lnTo>
                  <a:lnTo>
                    <a:pt x="22475" y="3403"/>
                  </a:lnTo>
                  <a:lnTo>
                    <a:pt x="22000" y="3008"/>
                  </a:lnTo>
                  <a:lnTo>
                    <a:pt x="21486" y="2592"/>
                  </a:lnTo>
                  <a:lnTo>
                    <a:pt x="20932" y="2177"/>
                  </a:lnTo>
                  <a:lnTo>
                    <a:pt x="20339" y="1761"/>
                  </a:lnTo>
                  <a:lnTo>
                    <a:pt x="19686" y="1326"/>
                  </a:lnTo>
                  <a:lnTo>
                    <a:pt x="18973" y="891"/>
                  </a:lnTo>
                  <a:lnTo>
                    <a:pt x="18241" y="456"/>
                  </a:lnTo>
                  <a:lnTo>
                    <a:pt x="17430" y="1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6"/>
            <p:cNvSpPr/>
            <p:nvPr/>
          </p:nvSpPr>
          <p:spPr>
            <a:xfrm>
              <a:off x="1754200" y="2570125"/>
              <a:ext cx="630150" cy="606900"/>
            </a:xfrm>
            <a:custGeom>
              <a:avLst/>
              <a:gdLst/>
              <a:ahLst/>
              <a:cxnLst/>
              <a:rect l="l" t="t" r="r" b="b"/>
              <a:pathLst>
                <a:path w="25206" h="24276" fill="none" extrusionOk="0">
                  <a:moveTo>
                    <a:pt x="14324" y="16481"/>
                  </a:moveTo>
                  <a:lnTo>
                    <a:pt x="14324" y="16481"/>
                  </a:lnTo>
                  <a:lnTo>
                    <a:pt x="14008" y="16599"/>
                  </a:lnTo>
                  <a:lnTo>
                    <a:pt x="13731" y="16757"/>
                  </a:lnTo>
                  <a:lnTo>
                    <a:pt x="13474" y="16916"/>
                  </a:lnTo>
                  <a:lnTo>
                    <a:pt x="13256" y="17094"/>
                  </a:lnTo>
                  <a:lnTo>
                    <a:pt x="13058" y="17292"/>
                  </a:lnTo>
                  <a:lnTo>
                    <a:pt x="12880" y="17509"/>
                  </a:lnTo>
                  <a:lnTo>
                    <a:pt x="12742" y="17727"/>
                  </a:lnTo>
                  <a:lnTo>
                    <a:pt x="12623" y="17945"/>
                  </a:lnTo>
                  <a:lnTo>
                    <a:pt x="12504" y="18182"/>
                  </a:lnTo>
                  <a:lnTo>
                    <a:pt x="12425" y="18439"/>
                  </a:lnTo>
                  <a:lnTo>
                    <a:pt x="12366" y="18696"/>
                  </a:lnTo>
                  <a:lnTo>
                    <a:pt x="12326" y="18934"/>
                  </a:lnTo>
                  <a:lnTo>
                    <a:pt x="12287" y="19211"/>
                  </a:lnTo>
                  <a:lnTo>
                    <a:pt x="12287" y="19468"/>
                  </a:lnTo>
                  <a:lnTo>
                    <a:pt x="12267" y="19725"/>
                  </a:lnTo>
                  <a:lnTo>
                    <a:pt x="12287" y="19982"/>
                  </a:lnTo>
                  <a:lnTo>
                    <a:pt x="12326" y="20477"/>
                  </a:lnTo>
                  <a:lnTo>
                    <a:pt x="12405" y="20952"/>
                  </a:lnTo>
                  <a:lnTo>
                    <a:pt x="12504" y="21387"/>
                  </a:lnTo>
                  <a:lnTo>
                    <a:pt x="12623" y="21763"/>
                  </a:lnTo>
                  <a:lnTo>
                    <a:pt x="12722" y="22079"/>
                  </a:lnTo>
                  <a:lnTo>
                    <a:pt x="12801" y="22337"/>
                  </a:lnTo>
                  <a:lnTo>
                    <a:pt x="12880" y="22534"/>
                  </a:lnTo>
                  <a:lnTo>
                    <a:pt x="12346" y="24275"/>
                  </a:lnTo>
                  <a:lnTo>
                    <a:pt x="9596" y="24275"/>
                  </a:lnTo>
                  <a:lnTo>
                    <a:pt x="7321" y="13473"/>
                  </a:lnTo>
                  <a:lnTo>
                    <a:pt x="7321" y="13473"/>
                  </a:lnTo>
                  <a:lnTo>
                    <a:pt x="6965" y="13612"/>
                  </a:lnTo>
                  <a:lnTo>
                    <a:pt x="6529" y="13750"/>
                  </a:lnTo>
                  <a:lnTo>
                    <a:pt x="5995" y="13928"/>
                  </a:lnTo>
                  <a:lnTo>
                    <a:pt x="5362" y="14106"/>
                  </a:lnTo>
                  <a:lnTo>
                    <a:pt x="4650" y="14265"/>
                  </a:lnTo>
                  <a:lnTo>
                    <a:pt x="3918" y="14423"/>
                  </a:lnTo>
                  <a:lnTo>
                    <a:pt x="3542" y="14463"/>
                  </a:lnTo>
                  <a:lnTo>
                    <a:pt x="3166" y="14502"/>
                  </a:lnTo>
                  <a:lnTo>
                    <a:pt x="2810" y="14522"/>
                  </a:lnTo>
                  <a:lnTo>
                    <a:pt x="2454" y="14542"/>
                  </a:lnTo>
                  <a:lnTo>
                    <a:pt x="2098" y="14522"/>
                  </a:lnTo>
                  <a:lnTo>
                    <a:pt x="1762" y="14482"/>
                  </a:lnTo>
                  <a:lnTo>
                    <a:pt x="1445" y="14403"/>
                  </a:lnTo>
                  <a:lnTo>
                    <a:pt x="1148" y="14324"/>
                  </a:lnTo>
                  <a:lnTo>
                    <a:pt x="891" y="14186"/>
                  </a:lnTo>
                  <a:lnTo>
                    <a:pt x="654" y="14027"/>
                  </a:lnTo>
                  <a:lnTo>
                    <a:pt x="535" y="13948"/>
                  </a:lnTo>
                  <a:lnTo>
                    <a:pt x="436" y="13849"/>
                  </a:lnTo>
                  <a:lnTo>
                    <a:pt x="337" y="13731"/>
                  </a:lnTo>
                  <a:lnTo>
                    <a:pt x="258" y="13612"/>
                  </a:lnTo>
                  <a:lnTo>
                    <a:pt x="199" y="13493"/>
                  </a:lnTo>
                  <a:lnTo>
                    <a:pt x="139" y="13335"/>
                  </a:lnTo>
                  <a:lnTo>
                    <a:pt x="80" y="13196"/>
                  </a:lnTo>
                  <a:lnTo>
                    <a:pt x="40" y="13038"/>
                  </a:lnTo>
                  <a:lnTo>
                    <a:pt x="21" y="12860"/>
                  </a:lnTo>
                  <a:lnTo>
                    <a:pt x="1" y="12682"/>
                  </a:lnTo>
                  <a:lnTo>
                    <a:pt x="1" y="12484"/>
                  </a:lnTo>
                  <a:lnTo>
                    <a:pt x="1" y="12286"/>
                  </a:lnTo>
                  <a:lnTo>
                    <a:pt x="21" y="12049"/>
                  </a:lnTo>
                  <a:lnTo>
                    <a:pt x="60" y="11831"/>
                  </a:lnTo>
                  <a:lnTo>
                    <a:pt x="179" y="11317"/>
                  </a:lnTo>
                  <a:lnTo>
                    <a:pt x="12801" y="1"/>
                  </a:lnTo>
                  <a:lnTo>
                    <a:pt x="17430" y="1"/>
                  </a:lnTo>
                  <a:lnTo>
                    <a:pt x="17430" y="1"/>
                  </a:lnTo>
                  <a:lnTo>
                    <a:pt x="18241" y="456"/>
                  </a:lnTo>
                  <a:lnTo>
                    <a:pt x="18973" y="891"/>
                  </a:lnTo>
                  <a:lnTo>
                    <a:pt x="19686" y="1326"/>
                  </a:lnTo>
                  <a:lnTo>
                    <a:pt x="20339" y="1761"/>
                  </a:lnTo>
                  <a:lnTo>
                    <a:pt x="20932" y="2177"/>
                  </a:lnTo>
                  <a:lnTo>
                    <a:pt x="21486" y="2592"/>
                  </a:lnTo>
                  <a:lnTo>
                    <a:pt x="22000" y="3008"/>
                  </a:lnTo>
                  <a:lnTo>
                    <a:pt x="22475" y="3403"/>
                  </a:lnTo>
                  <a:lnTo>
                    <a:pt x="22910" y="3819"/>
                  </a:lnTo>
                  <a:lnTo>
                    <a:pt x="23306" y="4195"/>
                  </a:lnTo>
                  <a:lnTo>
                    <a:pt x="23642" y="4590"/>
                  </a:lnTo>
                  <a:lnTo>
                    <a:pt x="23959" y="4966"/>
                  </a:lnTo>
                  <a:lnTo>
                    <a:pt x="24236" y="5342"/>
                  </a:lnTo>
                  <a:lnTo>
                    <a:pt x="24473" y="5718"/>
                  </a:lnTo>
                  <a:lnTo>
                    <a:pt x="24671" y="6094"/>
                  </a:lnTo>
                  <a:lnTo>
                    <a:pt x="24829" y="6450"/>
                  </a:lnTo>
                  <a:lnTo>
                    <a:pt x="24968" y="6806"/>
                  </a:lnTo>
                  <a:lnTo>
                    <a:pt x="25067" y="7143"/>
                  </a:lnTo>
                  <a:lnTo>
                    <a:pt x="25146" y="7479"/>
                  </a:lnTo>
                  <a:lnTo>
                    <a:pt x="25186" y="7815"/>
                  </a:lnTo>
                  <a:lnTo>
                    <a:pt x="25205" y="8152"/>
                  </a:lnTo>
                  <a:lnTo>
                    <a:pt x="25186" y="8468"/>
                  </a:lnTo>
                  <a:lnTo>
                    <a:pt x="25146" y="8785"/>
                  </a:lnTo>
                  <a:lnTo>
                    <a:pt x="25087" y="9101"/>
                  </a:lnTo>
                  <a:lnTo>
                    <a:pt x="24988" y="9398"/>
                  </a:lnTo>
                  <a:lnTo>
                    <a:pt x="24869" y="9695"/>
                  </a:lnTo>
                  <a:lnTo>
                    <a:pt x="24731" y="9991"/>
                  </a:lnTo>
                  <a:lnTo>
                    <a:pt x="24572" y="10288"/>
                  </a:lnTo>
                  <a:lnTo>
                    <a:pt x="24414" y="10565"/>
                  </a:lnTo>
                  <a:lnTo>
                    <a:pt x="24216" y="10842"/>
                  </a:lnTo>
                  <a:lnTo>
                    <a:pt x="23999" y="11099"/>
                  </a:lnTo>
                  <a:lnTo>
                    <a:pt x="23761" y="11376"/>
                  </a:lnTo>
                  <a:lnTo>
                    <a:pt x="23524" y="11633"/>
                  </a:lnTo>
                  <a:lnTo>
                    <a:pt x="23267" y="11871"/>
                  </a:lnTo>
                  <a:lnTo>
                    <a:pt x="22990" y="12128"/>
                  </a:lnTo>
                  <a:lnTo>
                    <a:pt x="22713" y="12365"/>
                  </a:lnTo>
                  <a:lnTo>
                    <a:pt x="22099" y="12821"/>
                  </a:lnTo>
                  <a:lnTo>
                    <a:pt x="21466" y="13256"/>
                  </a:lnTo>
                  <a:lnTo>
                    <a:pt x="20813" y="13651"/>
                  </a:lnTo>
                  <a:lnTo>
                    <a:pt x="20141" y="14047"/>
                  </a:lnTo>
                  <a:lnTo>
                    <a:pt x="19448" y="14403"/>
                  </a:lnTo>
                  <a:lnTo>
                    <a:pt x="18756" y="14720"/>
                  </a:lnTo>
                  <a:lnTo>
                    <a:pt x="18083" y="15036"/>
                  </a:lnTo>
                  <a:lnTo>
                    <a:pt x="17411" y="15313"/>
                  </a:lnTo>
                  <a:lnTo>
                    <a:pt x="16184" y="15808"/>
                  </a:lnTo>
                  <a:lnTo>
                    <a:pt x="15135" y="16204"/>
                  </a:lnTo>
                  <a:lnTo>
                    <a:pt x="14324" y="164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6"/>
            <p:cNvSpPr/>
            <p:nvPr/>
          </p:nvSpPr>
          <p:spPr>
            <a:xfrm>
              <a:off x="2029200" y="2745700"/>
              <a:ext cx="118725" cy="104400"/>
            </a:xfrm>
            <a:custGeom>
              <a:avLst/>
              <a:gdLst/>
              <a:ahLst/>
              <a:cxnLst/>
              <a:rect l="l" t="t" r="r" b="b"/>
              <a:pathLst>
                <a:path w="4749" h="4176" extrusionOk="0">
                  <a:moveTo>
                    <a:pt x="4056" y="1"/>
                  </a:moveTo>
                  <a:lnTo>
                    <a:pt x="3403" y="80"/>
                  </a:lnTo>
                  <a:lnTo>
                    <a:pt x="3581" y="575"/>
                  </a:lnTo>
                  <a:lnTo>
                    <a:pt x="3740" y="1109"/>
                  </a:lnTo>
                  <a:lnTo>
                    <a:pt x="3819" y="1406"/>
                  </a:lnTo>
                  <a:lnTo>
                    <a:pt x="3878" y="1722"/>
                  </a:lnTo>
                  <a:lnTo>
                    <a:pt x="3938" y="2039"/>
                  </a:lnTo>
                  <a:lnTo>
                    <a:pt x="3977" y="2375"/>
                  </a:lnTo>
                  <a:lnTo>
                    <a:pt x="3997" y="2672"/>
                  </a:lnTo>
                  <a:lnTo>
                    <a:pt x="3977" y="2968"/>
                  </a:lnTo>
                  <a:lnTo>
                    <a:pt x="3918" y="3226"/>
                  </a:lnTo>
                  <a:lnTo>
                    <a:pt x="3878" y="3344"/>
                  </a:lnTo>
                  <a:lnTo>
                    <a:pt x="3839" y="3463"/>
                  </a:lnTo>
                  <a:lnTo>
                    <a:pt x="3779" y="3542"/>
                  </a:lnTo>
                  <a:lnTo>
                    <a:pt x="3700" y="3641"/>
                  </a:lnTo>
                  <a:lnTo>
                    <a:pt x="3621" y="3700"/>
                  </a:lnTo>
                  <a:lnTo>
                    <a:pt x="3522" y="3760"/>
                  </a:lnTo>
                  <a:lnTo>
                    <a:pt x="3403" y="3799"/>
                  </a:lnTo>
                  <a:lnTo>
                    <a:pt x="3285" y="3819"/>
                  </a:lnTo>
                  <a:lnTo>
                    <a:pt x="3047" y="3819"/>
                  </a:lnTo>
                  <a:lnTo>
                    <a:pt x="2909" y="3780"/>
                  </a:lnTo>
                  <a:lnTo>
                    <a:pt x="2770" y="3740"/>
                  </a:lnTo>
                  <a:lnTo>
                    <a:pt x="2493" y="3602"/>
                  </a:lnTo>
                  <a:lnTo>
                    <a:pt x="2197" y="3443"/>
                  </a:lnTo>
                  <a:lnTo>
                    <a:pt x="1900" y="3245"/>
                  </a:lnTo>
                  <a:lnTo>
                    <a:pt x="1623" y="3008"/>
                  </a:lnTo>
                  <a:lnTo>
                    <a:pt x="1326" y="2771"/>
                  </a:lnTo>
                  <a:lnTo>
                    <a:pt x="812" y="2276"/>
                  </a:lnTo>
                  <a:lnTo>
                    <a:pt x="396" y="1821"/>
                  </a:lnTo>
                  <a:lnTo>
                    <a:pt x="1" y="1366"/>
                  </a:lnTo>
                  <a:lnTo>
                    <a:pt x="80" y="1524"/>
                  </a:lnTo>
                  <a:lnTo>
                    <a:pt x="297" y="1880"/>
                  </a:lnTo>
                  <a:lnTo>
                    <a:pt x="456" y="2118"/>
                  </a:lnTo>
                  <a:lnTo>
                    <a:pt x="653" y="2395"/>
                  </a:lnTo>
                  <a:lnTo>
                    <a:pt x="871" y="2672"/>
                  </a:lnTo>
                  <a:lnTo>
                    <a:pt x="1108" y="2968"/>
                  </a:lnTo>
                  <a:lnTo>
                    <a:pt x="1366" y="3245"/>
                  </a:lnTo>
                  <a:lnTo>
                    <a:pt x="1662" y="3503"/>
                  </a:lnTo>
                  <a:lnTo>
                    <a:pt x="1979" y="3740"/>
                  </a:lnTo>
                  <a:lnTo>
                    <a:pt x="2137" y="3839"/>
                  </a:lnTo>
                  <a:lnTo>
                    <a:pt x="2296" y="3918"/>
                  </a:lnTo>
                  <a:lnTo>
                    <a:pt x="2474" y="3997"/>
                  </a:lnTo>
                  <a:lnTo>
                    <a:pt x="2652" y="4076"/>
                  </a:lnTo>
                  <a:lnTo>
                    <a:pt x="2810" y="4116"/>
                  </a:lnTo>
                  <a:lnTo>
                    <a:pt x="3008" y="4155"/>
                  </a:lnTo>
                  <a:lnTo>
                    <a:pt x="3186" y="4175"/>
                  </a:lnTo>
                  <a:lnTo>
                    <a:pt x="3364" y="4155"/>
                  </a:lnTo>
                  <a:lnTo>
                    <a:pt x="3562" y="4136"/>
                  </a:lnTo>
                  <a:lnTo>
                    <a:pt x="3740" y="4096"/>
                  </a:lnTo>
                  <a:lnTo>
                    <a:pt x="3918" y="4037"/>
                  </a:lnTo>
                  <a:lnTo>
                    <a:pt x="4096" y="3958"/>
                  </a:lnTo>
                  <a:lnTo>
                    <a:pt x="4234" y="3859"/>
                  </a:lnTo>
                  <a:lnTo>
                    <a:pt x="4353" y="3740"/>
                  </a:lnTo>
                  <a:lnTo>
                    <a:pt x="4452" y="3621"/>
                  </a:lnTo>
                  <a:lnTo>
                    <a:pt x="4531" y="3503"/>
                  </a:lnTo>
                  <a:lnTo>
                    <a:pt x="4610" y="3364"/>
                  </a:lnTo>
                  <a:lnTo>
                    <a:pt x="4650" y="3206"/>
                  </a:lnTo>
                  <a:lnTo>
                    <a:pt x="4689" y="3048"/>
                  </a:lnTo>
                  <a:lnTo>
                    <a:pt x="4729" y="2889"/>
                  </a:lnTo>
                  <a:lnTo>
                    <a:pt x="4749" y="2533"/>
                  </a:lnTo>
                  <a:lnTo>
                    <a:pt x="4729" y="2177"/>
                  </a:lnTo>
                  <a:lnTo>
                    <a:pt x="4670" y="1821"/>
                  </a:lnTo>
                  <a:lnTo>
                    <a:pt x="4590" y="1485"/>
                  </a:lnTo>
                  <a:lnTo>
                    <a:pt x="4492" y="1148"/>
                  </a:lnTo>
                  <a:lnTo>
                    <a:pt x="4393" y="832"/>
                  </a:lnTo>
                  <a:lnTo>
                    <a:pt x="4294" y="555"/>
                  </a:lnTo>
                  <a:lnTo>
                    <a:pt x="4116" y="159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1996075" y="2801600"/>
              <a:ext cx="56400" cy="16850"/>
            </a:xfrm>
            <a:custGeom>
              <a:avLst/>
              <a:gdLst/>
              <a:ahLst/>
              <a:cxnLst/>
              <a:rect l="l" t="t" r="r" b="b"/>
              <a:pathLst>
                <a:path w="2256" h="674" extrusionOk="0">
                  <a:moveTo>
                    <a:pt x="475" y="0"/>
                  </a:moveTo>
                  <a:lnTo>
                    <a:pt x="376" y="20"/>
                  </a:lnTo>
                  <a:lnTo>
                    <a:pt x="257" y="40"/>
                  </a:lnTo>
                  <a:lnTo>
                    <a:pt x="79" y="119"/>
                  </a:lnTo>
                  <a:lnTo>
                    <a:pt x="20" y="178"/>
                  </a:lnTo>
                  <a:lnTo>
                    <a:pt x="0" y="198"/>
                  </a:lnTo>
                  <a:lnTo>
                    <a:pt x="79" y="337"/>
                  </a:lnTo>
                  <a:lnTo>
                    <a:pt x="178" y="436"/>
                  </a:lnTo>
                  <a:lnTo>
                    <a:pt x="277" y="515"/>
                  </a:lnTo>
                  <a:lnTo>
                    <a:pt x="416" y="594"/>
                  </a:lnTo>
                  <a:lnTo>
                    <a:pt x="534" y="634"/>
                  </a:lnTo>
                  <a:lnTo>
                    <a:pt x="673" y="653"/>
                  </a:lnTo>
                  <a:lnTo>
                    <a:pt x="831" y="673"/>
                  </a:lnTo>
                  <a:lnTo>
                    <a:pt x="989" y="673"/>
                  </a:lnTo>
                  <a:lnTo>
                    <a:pt x="1286" y="653"/>
                  </a:lnTo>
                  <a:lnTo>
                    <a:pt x="1603" y="574"/>
                  </a:lnTo>
                  <a:lnTo>
                    <a:pt x="1880" y="495"/>
                  </a:lnTo>
                  <a:lnTo>
                    <a:pt x="2117" y="396"/>
                  </a:lnTo>
                  <a:lnTo>
                    <a:pt x="2176" y="376"/>
                  </a:lnTo>
                  <a:lnTo>
                    <a:pt x="2216" y="337"/>
                  </a:lnTo>
                  <a:lnTo>
                    <a:pt x="2255" y="277"/>
                  </a:lnTo>
                  <a:lnTo>
                    <a:pt x="2236" y="277"/>
                  </a:lnTo>
                  <a:lnTo>
                    <a:pt x="2196" y="258"/>
                  </a:lnTo>
                  <a:lnTo>
                    <a:pt x="2097" y="258"/>
                  </a:lnTo>
                  <a:lnTo>
                    <a:pt x="1998" y="277"/>
                  </a:lnTo>
                  <a:lnTo>
                    <a:pt x="1800" y="337"/>
                  </a:lnTo>
                  <a:lnTo>
                    <a:pt x="1622" y="396"/>
                  </a:lnTo>
                  <a:lnTo>
                    <a:pt x="1464" y="436"/>
                  </a:lnTo>
                  <a:lnTo>
                    <a:pt x="1128" y="436"/>
                  </a:lnTo>
                  <a:lnTo>
                    <a:pt x="950" y="376"/>
                  </a:lnTo>
                  <a:lnTo>
                    <a:pt x="811" y="317"/>
                  </a:lnTo>
                  <a:lnTo>
                    <a:pt x="693" y="198"/>
                  </a:lnTo>
                  <a:lnTo>
                    <a:pt x="633" y="119"/>
                  </a:lnTo>
                  <a:lnTo>
                    <a:pt x="594" y="40"/>
                  </a:lnTo>
                  <a:lnTo>
                    <a:pt x="574" y="20"/>
                  </a:lnTo>
                  <a:lnTo>
                    <a:pt x="554" y="20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1992600" y="2814450"/>
              <a:ext cx="70750" cy="20800"/>
            </a:xfrm>
            <a:custGeom>
              <a:avLst/>
              <a:gdLst/>
              <a:ahLst/>
              <a:cxnLst/>
              <a:rect l="l" t="t" r="r" b="b"/>
              <a:pathLst>
                <a:path w="2830" h="832" extrusionOk="0">
                  <a:moveTo>
                    <a:pt x="2671" y="1"/>
                  </a:moveTo>
                  <a:lnTo>
                    <a:pt x="2434" y="40"/>
                  </a:lnTo>
                  <a:lnTo>
                    <a:pt x="2335" y="80"/>
                  </a:lnTo>
                  <a:lnTo>
                    <a:pt x="2256" y="100"/>
                  </a:lnTo>
                  <a:lnTo>
                    <a:pt x="2078" y="218"/>
                  </a:lnTo>
                  <a:lnTo>
                    <a:pt x="1880" y="317"/>
                  </a:lnTo>
                  <a:lnTo>
                    <a:pt x="1682" y="416"/>
                  </a:lnTo>
                  <a:lnTo>
                    <a:pt x="1465" y="495"/>
                  </a:lnTo>
                  <a:lnTo>
                    <a:pt x="1247" y="535"/>
                  </a:lnTo>
                  <a:lnTo>
                    <a:pt x="1029" y="535"/>
                  </a:lnTo>
                  <a:lnTo>
                    <a:pt x="930" y="515"/>
                  </a:lnTo>
                  <a:lnTo>
                    <a:pt x="832" y="476"/>
                  </a:lnTo>
                  <a:lnTo>
                    <a:pt x="733" y="416"/>
                  </a:lnTo>
                  <a:lnTo>
                    <a:pt x="634" y="357"/>
                  </a:lnTo>
                  <a:lnTo>
                    <a:pt x="574" y="317"/>
                  </a:lnTo>
                  <a:lnTo>
                    <a:pt x="475" y="317"/>
                  </a:lnTo>
                  <a:lnTo>
                    <a:pt x="357" y="357"/>
                  </a:lnTo>
                  <a:lnTo>
                    <a:pt x="238" y="396"/>
                  </a:lnTo>
                  <a:lnTo>
                    <a:pt x="139" y="436"/>
                  </a:lnTo>
                  <a:lnTo>
                    <a:pt x="40" y="495"/>
                  </a:lnTo>
                  <a:lnTo>
                    <a:pt x="1" y="535"/>
                  </a:lnTo>
                  <a:lnTo>
                    <a:pt x="1" y="555"/>
                  </a:lnTo>
                  <a:lnTo>
                    <a:pt x="1" y="575"/>
                  </a:lnTo>
                  <a:lnTo>
                    <a:pt x="139" y="673"/>
                  </a:lnTo>
                  <a:lnTo>
                    <a:pt x="297" y="753"/>
                  </a:lnTo>
                  <a:lnTo>
                    <a:pt x="456" y="792"/>
                  </a:lnTo>
                  <a:lnTo>
                    <a:pt x="634" y="832"/>
                  </a:lnTo>
                  <a:lnTo>
                    <a:pt x="832" y="832"/>
                  </a:lnTo>
                  <a:lnTo>
                    <a:pt x="1010" y="812"/>
                  </a:lnTo>
                  <a:lnTo>
                    <a:pt x="1207" y="772"/>
                  </a:lnTo>
                  <a:lnTo>
                    <a:pt x="1405" y="733"/>
                  </a:lnTo>
                  <a:lnTo>
                    <a:pt x="1801" y="614"/>
                  </a:lnTo>
                  <a:lnTo>
                    <a:pt x="2157" y="436"/>
                  </a:lnTo>
                  <a:lnTo>
                    <a:pt x="2493" y="278"/>
                  </a:lnTo>
                  <a:lnTo>
                    <a:pt x="2770" y="100"/>
                  </a:lnTo>
                  <a:lnTo>
                    <a:pt x="2830" y="40"/>
                  </a:lnTo>
                  <a:lnTo>
                    <a:pt x="2830" y="21"/>
                  </a:lnTo>
                  <a:lnTo>
                    <a:pt x="27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2187475" y="2691300"/>
              <a:ext cx="118725" cy="103900"/>
            </a:xfrm>
            <a:custGeom>
              <a:avLst/>
              <a:gdLst/>
              <a:ahLst/>
              <a:cxnLst/>
              <a:rect l="l" t="t" r="r" b="b"/>
              <a:pathLst>
                <a:path w="4749" h="4156" extrusionOk="0">
                  <a:moveTo>
                    <a:pt x="4056" y="1"/>
                  </a:moveTo>
                  <a:lnTo>
                    <a:pt x="3403" y="60"/>
                  </a:lnTo>
                  <a:lnTo>
                    <a:pt x="3581" y="574"/>
                  </a:lnTo>
                  <a:lnTo>
                    <a:pt x="3740" y="1089"/>
                  </a:lnTo>
                  <a:lnTo>
                    <a:pt x="3819" y="1405"/>
                  </a:lnTo>
                  <a:lnTo>
                    <a:pt x="3878" y="1722"/>
                  </a:lnTo>
                  <a:lnTo>
                    <a:pt x="3937" y="2038"/>
                  </a:lnTo>
                  <a:lnTo>
                    <a:pt x="3977" y="2355"/>
                  </a:lnTo>
                  <a:lnTo>
                    <a:pt x="3997" y="2671"/>
                  </a:lnTo>
                  <a:lnTo>
                    <a:pt x="3977" y="2948"/>
                  </a:lnTo>
                  <a:lnTo>
                    <a:pt x="3918" y="3225"/>
                  </a:lnTo>
                  <a:lnTo>
                    <a:pt x="3878" y="3344"/>
                  </a:lnTo>
                  <a:lnTo>
                    <a:pt x="3838" y="3443"/>
                  </a:lnTo>
                  <a:lnTo>
                    <a:pt x="3779" y="3542"/>
                  </a:lnTo>
                  <a:lnTo>
                    <a:pt x="3700" y="3621"/>
                  </a:lnTo>
                  <a:lnTo>
                    <a:pt x="3621" y="3700"/>
                  </a:lnTo>
                  <a:lnTo>
                    <a:pt x="3502" y="3760"/>
                  </a:lnTo>
                  <a:lnTo>
                    <a:pt x="3403" y="3799"/>
                  </a:lnTo>
                  <a:lnTo>
                    <a:pt x="3285" y="3819"/>
                  </a:lnTo>
                  <a:lnTo>
                    <a:pt x="3166" y="3819"/>
                  </a:lnTo>
                  <a:lnTo>
                    <a:pt x="3027" y="3799"/>
                  </a:lnTo>
                  <a:lnTo>
                    <a:pt x="2909" y="3779"/>
                  </a:lnTo>
                  <a:lnTo>
                    <a:pt x="2770" y="3720"/>
                  </a:lnTo>
                  <a:lnTo>
                    <a:pt x="2493" y="3601"/>
                  </a:lnTo>
                  <a:lnTo>
                    <a:pt x="2196" y="3423"/>
                  </a:lnTo>
                  <a:lnTo>
                    <a:pt x="1900" y="3225"/>
                  </a:lnTo>
                  <a:lnTo>
                    <a:pt x="1603" y="3008"/>
                  </a:lnTo>
                  <a:lnTo>
                    <a:pt x="1326" y="2751"/>
                  </a:lnTo>
                  <a:lnTo>
                    <a:pt x="812" y="2256"/>
                  </a:lnTo>
                  <a:lnTo>
                    <a:pt x="396" y="1821"/>
                  </a:lnTo>
                  <a:lnTo>
                    <a:pt x="0" y="1366"/>
                  </a:lnTo>
                  <a:lnTo>
                    <a:pt x="80" y="1504"/>
                  </a:lnTo>
                  <a:lnTo>
                    <a:pt x="297" y="1880"/>
                  </a:lnTo>
                  <a:lnTo>
                    <a:pt x="455" y="2118"/>
                  </a:lnTo>
                  <a:lnTo>
                    <a:pt x="653" y="2375"/>
                  </a:lnTo>
                  <a:lnTo>
                    <a:pt x="871" y="2671"/>
                  </a:lnTo>
                  <a:lnTo>
                    <a:pt x="1108" y="2948"/>
                  </a:lnTo>
                  <a:lnTo>
                    <a:pt x="1365" y="3225"/>
                  </a:lnTo>
                  <a:lnTo>
                    <a:pt x="1662" y="3483"/>
                  </a:lnTo>
                  <a:lnTo>
                    <a:pt x="1979" y="3720"/>
                  </a:lnTo>
                  <a:lnTo>
                    <a:pt x="2137" y="3819"/>
                  </a:lnTo>
                  <a:lnTo>
                    <a:pt x="2295" y="3918"/>
                  </a:lnTo>
                  <a:lnTo>
                    <a:pt x="2473" y="3997"/>
                  </a:lnTo>
                  <a:lnTo>
                    <a:pt x="2632" y="4056"/>
                  </a:lnTo>
                  <a:lnTo>
                    <a:pt x="2810" y="4116"/>
                  </a:lnTo>
                  <a:lnTo>
                    <a:pt x="2988" y="4135"/>
                  </a:lnTo>
                  <a:lnTo>
                    <a:pt x="3186" y="4155"/>
                  </a:lnTo>
                  <a:lnTo>
                    <a:pt x="3364" y="4155"/>
                  </a:lnTo>
                  <a:lnTo>
                    <a:pt x="3561" y="4135"/>
                  </a:lnTo>
                  <a:lnTo>
                    <a:pt x="3740" y="4096"/>
                  </a:lnTo>
                  <a:lnTo>
                    <a:pt x="3918" y="4017"/>
                  </a:lnTo>
                  <a:lnTo>
                    <a:pt x="4076" y="3938"/>
                  </a:lnTo>
                  <a:lnTo>
                    <a:pt x="4214" y="3858"/>
                  </a:lnTo>
                  <a:lnTo>
                    <a:pt x="4353" y="3740"/>
                  </a:lnTo>
                  <a:lnTo>
                    <a:pt x="4452" y="3621"/>
                  </a:lnTo>
                  <a:lnTo>
                    <a:pt x="4531" y="3483"/>
                  </a:lnTo>
                  <a:lnTo>
                    <a:pt x="4590" y="3344"/>
                  </a:lnTo>
                  <a:lnTo>
                    <a:pt x="4650" y="3206"/>
                  </a:lnTo>
                  <a:lnTo>
                    <a:pt x="4689" y="3047"/>
                  </a:lnTo>
                  <a:lnTo>
                    <a:pt x="4729" y="2869"/>
                  </a:lnTo>
                  <a:lnTo>
                    <a:pt x="4749" y="2533"/>
                  </a:lnTo>
                  <a:lnTo>
                    <a:pt x="4709" y="2177"/>
                  </a:lnTo>
                  <a:lnTo>
                    <a:pt x="4669" y="1821"/>
                  </a:lnTo>
                  <a:lnTo>
                    <a:pt x="4590" y="1465"/>
                  </a:lnTo>
                  <a:lnTo>
                    <a:pt x="4491" y="1128"/>
                  </a:lnTo>
                  <a:lnTo>
                    <a:pt x="4392" y="832"/>
                  </a:lnTo>
                  <a:lnTo>
                    <a:pt x="4293" y="555"/>
                  </a:lnTo>
                  <a:lnTo>
                    <a:pt x="4115" y="159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36"/>
            <p:cNvSpPr/>
            <p:nvPr/>
          </p:nvSpPr>
          <p:spPr>
            <a:xfrm>
              <a:off x="2290350" y="2673500"/>
              <a:ext cx="39600" cy="41075"/>
            </a:xfrm>
            <a:custGeom>
              <a:avLst/>
              <a:gdLst/>
              <a:ahLst/>
              <a:cxnLst/>
              <a:rect l="l" t="t" r="r" b="b"/>
              <a:pathLst>
                <a:path w="1584" h="1643" extrusionOk="0">
                  <a:moveTo>
                    <a:pt x="1445" y="0"/>
                  </a:moveTo>
                  <a:lnTo>
                    <a:pt x="1247" y="80"/>
                  </a:lnTo>
                  <a:lnTo>
                    <a:pt x="1168" y="139"/>
                  </a:lnTo>
                  <a:lnTo>
                    <a:pt x="1069" y="198"/>
                  </a:lnTo>
                  <a:lnTo>
                    <a:pt x="1029" y="258"/>
                  </a:lnTo>
                  <a:lnTo>
                    <a:pt x="1009" y="277"/>
                  </a:lnTo>
                  <a:lnTo>
                    <a:pt x="1029" y="317"/>
                  </a:lnTo>
                  <a:lnTo>
                    <a:pt x="1049" y="396"/>
                  </a:lnTo>
                  <a:lnTo>
                    <a:pt x="1049" y="495"/>
                  </a:lnTo>
                  <a:lnTo>
                    <a:pt x="1049" y="653"/>
                  </a:lnTo>
                  <a:lnTo>
                    <a:pt x="990" y="812"/>
                  </a:lnTo>
                  <a:lnTo>
                    <a:pt x="910" y="950"/>
                  </a:lnTo>
                  <a:lnTo>
                    <a:pt x="792" y="1089"/>
                  </a:lnTo>
                  <a:lnTo>
                    <a:pt x="653" y="1187"/>
                  </a:lnTo>
                  <a:lnTo>
                    <a:pt x="515" y="1286"/>
                  </a:lnTo>
                  <a:lnTo>
                    <a:pt x="357" y="1346"/>
                  </a:lnTo>
                  <a:lnTo>
                    <a:pt x="159" y="1445"/>
                  </a:lnTo>
                  <a:lnTo>
                    <a:pt x="80" y="1504"/>
                  </a:lnTo>
                  <a:lnTo>
                    <a:pt x="0" y="1583"/>
                  </a:lnTo>
                  <a:lnTo>
                    <a:pt x="0" y="1623"/>
                  </a:lnTo>
                  <a:lnTo>
                    <a:pt x="0" y="1642"/>
                  </a:lnTo>
                  <a:lnTo>
                    <a:pt x="99" y="1642"/>
                  </a:lnTo>
                  <a:lnTo>
                    <a:pt x="159" y="1623"/>
                  </a:lnTo>
                  <a:lnTo>
                    <a:pt x="396" y="1524"/>
                  </a:lnTo>
                  <a:lnTo>
                    <a:pt x="673" y="1385"/>
                  </a:lnTo>
                  <a:lnTo>
                    <a:pt x="930" y="1227"/>
                  </a:lnTo>
                  <a:lnTo>
                    <a:pt x="1168" y="1029"/>
                  </a:lnTo>
                  <a:lnTo>
                    <a:pt x="1286" y="930"/>
                  </a:lnTo>
                  <a:lnTo>
                    <a:pt x="1385" y="812"/>
                  </a:lnTo>
                  <a:lnTo>
                    <a:pt x="1464" y="693"/>
                  </a:lnTo>
                  <a:lnTo>
                    <a:pt x="1524" y="574"/>
                  </a:lnTo>
                  <a:lnTo>
                    <a:pt x="1563" y="436"/>
                  </a:lnTo>
                  <a:lnTo>
                    <a:pt x="1583" y="297"/>
                  </a:lnTo>
                  <a:lnTo>
                    <a:pt x="1583" y="159"/>
                  </a:lnTo>
                  <a:lnTo>
                    <a:pt x="1544" y="2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36"/>
            <p:cNvSpPr/>
            <p:nvPr/>
          </p:nvSpPr>
          <p:spPr>
            <a:xfrm>
              <a:off x="2286400" y="2686850"/>
              <a:ext cx="60350" cy="40100"/>
            </a:xfrm>
            <a:custGeom>
              <a:avLst/>
              <a:gdLst/>
              <a:ahLst/>
              <a:cxnLst/>
              <a:rect l="l" t="t" r="r" b="b"/>
              <a:pathLst>
                <a:path w="2414" h="1604" extrusionOk="0">
                  <a:moveTo>
                    <a:pt x="2335" y="1"/>
                  </a:moveTo>
                  <a:lnTo>
                    <a:pt x="2236" y="20"/>
                  </a:lnTo>
                  <a:lnTo>
                    <a:pt x="2117" y="60"/>
                  </a:lnTo>
                  <a:lnTo>
                    <a:pt x="2018" y="100"/>
                  </a:lnTo>
                  <a:lnTo>
                    <a:pt x="1919" y="159"/>
                  </a:lnTo>
                  <a:lnTo>
                    <a:pt x="1840" y="238"/>
                  </a:lnTo>
                  <a:lnTo>
                    <a:pt x="1800" y="297"/>
                  </a:lnTo>
                  <a:lnTo>
                    <a:pt x="1800" y="416"/>
                  </a:lnTo>
                  <a:lnTo>
                    <a:pt x="1761" y="515"/>
                  </a:lnTo>
                  <a:lnTo>
                    <a:pt x="1721" y="614"/>
                  </a:lnTo>
                  <a:lnTo>
                    <a:pt x="1662" y="713"/>
                  </a:lnTo>
                  <a:lnTo>
                    <a:pt x="1583" y="792"/>
                  </a:lnTo>
                  <a:lnTo>
                    <a:pt x="1504" y="851"/>
                  </a:lnTo>
                  <a:lnTo>
                    <a:pt x="1326" y="970"/>
                  </a:lnTo>
                  <a:lnTo>
                    <a:pt x="1108" y="1069"/>
                  </a:lnTo>
                  <a:lnTo>
                    <a:pt x="890" y="1148"/>
                  </a:lnTo>
                  <a:lnTo>
                    <a:pt x="673" y="1207"/>
                  </a:lnTo>
                  <a:lnTo>
                    <a:pt x="475" y="1247"/>
                  </a:lnTo>
                  <a:lnTo>
                    <a:pt x="396" y="1267"/>
                  </a:lnTo>
                  <a:lnTo>
                    <a:pt x="317" y="1326"/>
                  </a:lnTo>
                  <a:lnTo>
                    <a:pt x="119" y="1465"/>
                  </a:lnTo>
                  <a:lnTo>
                    <a:pt x="40" y="1524"/>
                  </a:lnTo>
                  <a:lnTo>
                    <a:pt x="0" y="1583"/>
                  </a:lnTo>
                  <a:lnTo>
                    <a:pt x="0" y="1603"/>
                  </a:lnTo>
                  <a:lnTo>
                    <a:pt x="99" y="1603"/>
                  </a:lnTo>
                  <a:lnTo>
                    <a:pt x="416" y="1544"/>
                  </a:lnTo>
                  <a:lnTo>
                    <a:pt x="772" y="1425"/>
                  </a:lnTo>
                  <a:lnTo>
                    <a:pt x="1148" y="1287"/>
                  </a:lnTo>
                  <a:lnTo>
                    <a:pt x="1524" y="1108"/>
                  </a:lnTo>
                  <a:lnTo>
                    <a:pt x="1702" y="1010"/>
                  </a:lnTo>
                  <a:lnTo>
                    <a:pt x="1860" y="891"/>
                  </a:lnTo>
                  <a:lnTo>
                    <a:pt x="1998" y="772"/>
                  </a:lnTo>
                  <a:lnTo>
                    <a:pt x="2137" y="653"/>
                  </a:lnTo>
                  <a:lnTo>
                    <a:pt x="2236" y="495"/>
                  </a:lnTo>
                  <a:lnTo>
                    <a:pt x="2335" y="357"/>
                  </a:lnTo>
                  <a:lnTo>
                    <a:pt x="2394" y="198"/>
                  </a:lnTo>
                  <a:lnTo>
                    <a:pt x="2414" y="20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36"/>
            <p:cNvSpPr/>
            <p:nvPr/>
          </p:nvSpPr>
          <p:spPr>
            <a:xfrm>
              <a:off x="2161750" y="2808525"/>
              <a:ext cx="41575" cy="26725"/>
            </a:xfrm>
            <a:custGeom>
              <a:avLst/>
              <a:gdLst/>
              <a:ahLst/>
              <a:cxnLst/>
              <a:rect l="l" t="t" r="r" b="b"/>
              <a:pathLst>
                <a:path w="1663" h="1069" extrusionOk="0">
                  <a:moveTo>
                    <a:pt x="1148" y="0"/>
                  </a:moveTo>
                  <a:lnTo>
                    <a:pt x="950" y="40"/>
                  </a:lnTo>
                  <a:lnTo>
                    <a:pt x="772" y="119"/>
                  </a:lnTo>
                  <a:lnTo>
                    <a:pt x="614" y="218"/>
                  </a:lnTo>
                  <a:lnTo>
                    <a:pt x="456" y="337"/>
                  </a:lnTo>
                  <a:lnTo>
                    <a:pt x="317" y="475"/>
                  </a:lnTo>
                  <a:lnTo>
                    <a:pt x="198" y="633"/>
                  </a:lnTo>
                  <a:lnTo>
                    <a:pt x="100" y="792"/>
                  </a:lnTo>
                  <a:lnTo>
                    <a:pt x="20" y="970"/>
                  </a:lnTo>
                  <a:lnTo>
                    <a:pt x="1" y="1009"/>
                  </a:lnTo>
                  <a:lnTo>
                    <a:pt x="20" y="1049"/>
                  </a:lnTo>
                  <a:lnTo>
                    <a:pt x="60" y="1069"/>
                  </a:lnTo>
                  <a:lnTo>
                    <a:pt x="119" y="1069"/>
                  </a:lnTo>
                  <a:lnTo>
                    <a:pt x="218" y="1049"/>
                  </a:lnTo>
                  <a:lnTo>
                    <a:pt x="258" y="1029"/>
                  </a:lnTo>
                  <a:lnTo>
                    <a:pt x="297" y="990"/>
                  </a:lnTo>
                  <a:lnTo>
                    <a:pt x="396" y="772"/>
                  </a:lnTo>
                  <a:lnTo>
                    <a:pt x="535" y="554"/>
                  </a:lnTo>
                  <a:lnTo>
                    <a:pt x="713" y="376"/>
                  </a:lnTo>
                  <a:lnTo>
                    <a:pt x="812" y="297"/>
                  </a:lnTo>
                  <a:lnTo>
                    <a:pt x="930" y="238"/>
                  </a:lnTo>
                  <a:lnTo>
                    <a:pt x="1010" y="198"/>
                  </a:lnTo>
                  <a:lnTo>
                    <a:pt x="1069" y="178"/>
                  </a:lnTo>
                  <a:lnTo>
                    <a:pt x="1148" y="178"/>
                  </a:lnTo>
                  <a:lnTo>
                    <a:pt x="1188" y="198"/>
                  </a:lnTo>
                  <a:lnTo>
                    <a:pt x="1227" y="218"/>
                  </a:lnTo>
                  <a:lnTo>
                    <a:pt x="1267" y="258"/>
                  </a:lnTo>
                  <a:lnTo>
                    <a:pt x="1326" y="357"/>
                  </a:lnTo>
                  <a:lnTo>
                    <a:pt x="1346" y="475"/>
                  </a:lnTo>
                  <a:lnTo>
                    <a:pt x="1366" y="614"/>
                  </a:lnTo>
                  <a:lnTo>
                    <a:pt x="1346" y="851"/>
                  </a:lnTo>
                  <a:lnTo>
                    <a:pt x="1366" y="891"/>
                  </a:lnTo>
                  <a:lnTo>
                    <a:pt x="1386" y="930"/>
                  </a:lnTo>
                  <a:lnTo>
                    <a:pt x="1484" y="930"/>
                  </a:lnTo>
                  <a:lnTo>
                    <a:pt x="1583" y="891"/>
                  </a:lnTo>
                  <a:lnTo>
                    <a:pt x="1623" y="871"/>
                  </a:lnTo>
                  <a:lnTo>
                    <a:pt x="1643" y="831"/>
                  </a:lnTo>
                  <a:lnTo>
                    <a:pt x="1662" y="673"/>
                  </a:lnTo>
                  <a:lnTo>
                    <a:pt x="1662" y="535"/>
                  </a:lnTo>
                  <a:lnTo>
                    <a:pt x="1643" y="376"/>
                  </a:lnTo>
                  <a:lnTo>
                    <a:pt x="1603" y="258"/>
                  </a:lnTo>
                  <a:lnTo>
                    <a:pt x="1544" y="139"/>
                  </a:lnTo>
                  <a:lnTo>
                    <a:pt x="1504" y="80"/>
                  </a:lnTo>
                  <a:lnTo>
                    <a:pt x="1445" y="40"/>
                  </a:lnTo>
                  <a:lnTo>
                    <a:pt x="1386" y="20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6"/>
            <p:cNvSpPr/>
            <p:nvPr/>
          </p:nvSpPr>
          <p:spPr>
            <a:xfrm>
              <a:off x="2012875" y="2706625"/>
              <a:ext cx="95000" cy="64825"/>
            </a:xfrm>
            <a:custGeom>
              <a:avLst/>
              <a:gdLst/>
              <a:ahLst/>
              <a:cxnLst/>
              <a:rect l="l" t="t" r="r" b="b"/>
              <a:pathLst>
                <a:path w="3800" h="2593" extrusionOk="0">
                  <a:moveTo>
                    <a:pt x="3799" y="1"/>
                  </a:moveTo>
                  <a:lnTo>
                    <a:pt x="1" y="2098"/>
                  </a:lnTo>
                  <a:lnTo>
                    <a:pt x="317" y="2593"/>
                  </a:lnTo>
                  <a:lnTo>
                    <a:pt x="37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2164725" y="2664600"/>
              <a:ext cx="116250" cy="21300"/>
            </a:xfrm>
            <a:custGeom>
              <a:avLst/>
              <a:gdLst/>
              <a:ahLst/>
              <a:cxnLst/>
              <a:rect l="l" t="t" r="r" b="b"/>
              <a:pathLst>
                <a:path w="4650" h="852" extrusionOk="0">
                  <a:moveTo>
                    <a:pt x="4650" y="0"/>
                  </a:moveTo>
                  <a:lnTo>
                    <a:pt x="0" y="258"/>
                  </a:lnTo>
                  <a:lnTo>
                    <a:pt x="60" y="851"/>
                  </a:lnTo>
                  <a:lnTo>
                    <a:pt x="4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36"/>
            <p:cNvSpPr/>
            <p:nvPr/>
          </p:nvSpPr>
          <p:spPr>
            <a:xfrm>
              <a:off x="2048500" y="2894100"/>
              <a:ext cx="49475" cy="64300"/>
            </a:xfrm>
            <a:custGeom>
              <a:avLst/>
              <a:gdLst/>
              <a:ahLst/>
              <a:cxnLst/>
              <a:rect l="l" t="t" r="r" b="b"/>
              <a:pathLst>
                <a:path w="1979" h="2572" extrusionOk="0">
                  <a:moveTo>
                    <a:pt x="890" y="0"/>
                  </a:moveTo>
                  <a:lnTo>
                    <a:pt x="792" y="20"/>
                  </a:lnTo>
                  <a:lnTo>
                    <a:pt x="693" y="59"/>
                  </a:lnTo>
                  <a:lnTo>
                    <a:pt x="594" y="99"/>
                  </a:lnTo>
                  <a:lnTo>
                    <a:pt x="435" y="218"/>
                  </a:lnTo>
                  <a:lnTo>
                    <a:pt x="297" y="376"/>
                  </a:lnTo>
                  <a:lnTo>
                    <a:pt x="178" y="554"/>
                  </a:lnTo>
                  <a:lnTo>
                    <a:pt x="79" y="791"/>
                  </a:lnTo>
                  <a:lnTo>
                    <a:pt x="20" y="1029"/>
                  </a:lnTo>
                  <a:lnTo>
                    <a:pt x="0" y="1286"/>
                  </a:lnTo>
                  <a:lnTo>
                    <a:pt x="20" y="1543"/>
                  </a:lnTo>
                  <a:lnTo>
                    <a:pt x="79" y="1781"/>
                  </a:lnTo>
                  <a:lnTo>
                    <a:pt x="178" y="2018"/>
                  </a:lnTo>
                  <a:lnTo>
                    <a:pt x="297" y="2196"/>
                  </a:lnTo>
                  <a:lnTo>
                    <a:pt x="435" y="2354"/>
                  </a:lnTo>
                  <a:lnTo>
                    <a:pt x="594" y="2473"/>
                  </a:lnTo>
                  <a:lnTo>
                    <a:pt x="693" y="2513"/>
                  </a:lnTo>
                  <a:lnTo>
                    <a:pt x="792" y="2552"/>
                  </a:lnTo>
                  <a:lnTo>
                    <a:pt x="890" y="2572"/>
                  </a:lnTo>
                  <a:lnTo>
                    <a:pt x="1088" y="2572"/>
                  </a:lnTo>
                  <a:lnTo>
                    <a:pt x="1187" y="2552"/>
                  </a:lnTo>
                  <a:lnTo>
                    <a:pt x="1286" y="2513"/>
                  </a:lnTo>
                  <a:lnTo>
                    <a:pt x="1365" y="2473"/>
                  </a:lnTo>
                  <a:lnTo>
                    <a:pt x="1543" y="2354"/>
                  </a:lnTo>
                  <a:lnTo>
                    <a:pt x="1682" y="2196"/>
                  </a:lnTo>
                  <a:lnTo>
                    <a:pt x="1800" y="2018"/>
                  </a:lnTo>
                  <a:lnTo>
                    <a:pt x="1899" y="1781"/>
                  </a:lnTo>
                  <a:lnTo>
                    <a:pt x="1959" y="1543"/>
                  </a:lnTo>
                  <a:lnTo>
                    <a:pt x="1979" y="1286"/>
                  </a:lnTo>
                  <a:lnTo>
                    <a:pt x="1959" y="1029"/>
                  </a:lnTo>
                  <a:lnTo>
                    <a:pt x="1899" y="791"/>
                  </a:lnTo>
                  <a:lnTo>
                    <a:pt x="1800" y="554"/>
                  </a:lnTo>
                  <a:lnTo>
                    <a:pt x="1682" y="376"/>
                  </a:lnTo>
                  <a:lnTo>
                    <a:pt x="1543" y="218"/>
                  </a:lnTo>
                  <a:lnTo>
                    <a:pt x="1365" y="99"/>
                  </a:lnTo>
                  <a:lnTo>
                    <a:pt x="1286" y="59"/>
                  </a:lnTo>
                  <a:lnTo>
                    <a:pt x="1187" y="2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36"/>
            <p:cNvSpPr/>
            <p:nvPr/>
          </p:nvSpPr>
          <p:spPr>
            <a:xfrm>
              <a:off x="2029200" y="2883200"/>
              <a:ext cx="99925" cy="41575"/>
            </a:xfrm>
            <a:custGeom>
              <a:avLst/>
              <a:gdLst/>
              <a:ahLst/>
              <a:cxnLst/>
              <a:rect l="l" t="t" r="r" b="b"/>
              <a:pathLst>
                <a:path w="3997" h="1663" extrusionOk="0">
                  <a:moveTo>
                    <a:pt x="198" y="1"/>
                  </a:moveTo>
                  <a:lnTo>
                    <a:pt x="1" y="60"/>
                  </a:lnTo>
                  <a:lnTo>
                    <a:pt x="60" y="238"/>
                  </a:lnTo>
                  <a:lnTo>
                    <a:pt x="139" y="396"/>
                  </a:lnTo>
                  <a:lnTo>
                    <a:pt x="258" y="614"/>
                  </a:lnTo>
                  <a:lnTo>
                    <a:pt x="416" y="832"/>
                  </a:lnTo>
                  <a:lnTo>
                    <a:pt x="614" y="1069"/>
                  </a:lnTo>
                  <a:lnTo>
                    <a:pt x="733" y="1168"/>
                  </a:lnTo>
                  <a:lnTo>
                    <a:pt x="871" y="1287"/>
                  </a:lnTo>
                  <a:lnTo>
                    <a:pt x="1010" y="1366"/>
                  </a:lnTo>
                  <a:lnTo>
                    <a:pt x="1188" y="1465"/>
                  </a:lnTo>
                  <a:lnTo>
                    <a:pt x="1405" y="1544"/>
                  </a:lnTo>
                  <a:lnTo>
                    <a:pt x="1623" y="1603"/>
                  </a:lnTo>
                  <a:lnTo>
                    <a:pt x="1860" y="1643"/>
                  </a:lnTo>
                  <a:lnTo>
                    <a:pt x="2117" y="1663"/>
                  </a:lnTo>
                  <a:lnTo>
                    <a:pt x="2335" y="1643"/>
                  </a:lnTo>
                  <a:lnTo>
                    <a:pt x="2553" y="1623"/>
                  </a:lnTo>
                  <a:lnTo>
                    <a:pt x="2770" y="1583"/>
                  </a:lnTo>
                  <a:lnTo>
                    <a:pt x="3008" y="1524"/>
                  </a:lnTo>
                  <a:lnTo>
                    <a:pt x="3245" y="1465"/>
                  </a:lnTo>
                  <a:lnTo>
                    <a:pt x="3483" y="1366"/>
                  </a:lnTo>
                  <a:lnTo>
                    <a:pt x="3740" y="1267"/>
                  </a:lnTo>
                  <a:lnTo>
                    <a:pt x="3997" y="1148"/>
                  </a:lnTo>
                  <a:lnTo>
                    <a:pt x="3898" y="970"/>
                  </a:lnTo>
                  <a:lnTo>
                    <a:pt x="3502" y="1148"/>
                  </a:lnTo>
                  <a:lnTo>
                    <a:pt x="3146" y="1287"/>
                  </a:lnTo>
                  <a:lnTo>
                    <a:pt x="2770" y="1386"/>
                  </a:lnTo>
                  <a:lnTo>
                    <a:pt x="2434" y="1445"/>
                  </a:lnTo>
                  <a:lnTo>
                    <a:pt x="2117" y="1465"/>
                  </a:lnTo>
                  <a:lnTo>
                    <a:pt x="1821" y="1445"/>
                  </a:lnTo>
                  <a:lnTo>
                    <a:pt x="1524" y="1386"/>
                  </a:lnTo>
                  <a:lnTo>
                    <a:pt x="1267" y="1287"/>
                  </a:lnTo>
                  <a:lnTo>
                    <a:pt x="1108" y="1208"/>
                  </a:lnTo>
                  <a:lnTo>
                    <a:pt x="990" y="1109"/>
                  </a:lnTo>
                  <a:lnTo>
                    <a:pt x="851" y="1030"/>
                  </a:lnTo>
                  <a:lnTo>
                    <a:pt x="752" y="911"/>
                  </a:lnTo>
                  <a:lnTo>
                    <a:pt x="574" y="713"/>
                  </a:lnTo>
                  <a:lnTo>
                    <a:pt x="416" y="495"/>
                  </a:lnTo>
                  <a:lnTo>
                    <a:pt x="317" y="317"/>
                  </a:lnTo>
                  <a:lnTo>
                    <a:pt x="258" y="159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2012875" y="2877775"/>
              <a:ext cx="36625" cy="19300"/>
            </a:xfrm>
            <a:custGeom>
              <a:avLst/>
              <a:gdLst/>
              <a:ahLst/>
              <a:cxnLst/>
              <a:rect l="l" t="t" r="r" b="b"/>
              <a:pathLst>
                <a:path w="1465" h="772" extrusionOk="0">
                  <a:moveTo>
                    <a:pt x="1267" y="0"/>
                  </a:moveTo>
                  <a:lnTo>
                    <a:pt x="1109" y="40"/>
                  </a:lnTo>
                  <a:lnTo>
                    <a:pt x="931" y="79"/>
                  </a:lnTo>
                  <a:lnTo>
                    <a:pt x="792" y="119"/>
                  </a:lnTo>
                  <a:lnTo>
                    <a:pt x="654" y="178"/>
                  </a:lnTo>
                  <a:lnTo>
                    <a:pt x="535" y="257"/>
                  </a:lnTo>
                  <a:lnTo>
                    <a:pt x="337" y="396"/>
                  </a:lnTo>
                  <a:lnTo>
                    <a:pt x="179" y="534"/>
                  </a:lnTo>
                  <a:lnTo>
                    <a:pt x="80" y="653"/>
                  </a:lnTo>
                  <a:lnTo>
                    <a:pt x="1" y="772"/>
                  </a:lnTo>
                  <a:lnTo>
                    <a:pt x="1465" y="238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6"/>
            <p:cNvSpPr/>
            <p:nvPr/>
          </p:nvSpPr>
          <p:spPr>
            <a:xfrm>
              <a:off x="1603850" y="2409375"/>
              <a:ext cx="799300" cy="509950"/>
            </a:xfrm>
            <a:custGeom>
              <a:avLst/>
              <a:gdLst/>
              <a:ahLst/>
              <a:cxnLst/>
              <a:rect l="l" t="t" r="r" b="b"/>
              <a:pathLst>
                <a:path w="31972" h="20398" extrusionOk="0">
                  <a:moveTo>
                    <a:pt x="23741" y="1"/>
                  </a:moveTo>
                  <a:lnTo>
                    <a:pt x="23148" y="40"/>
                  </a:lnTo>
                  <a:lnTo>
                    <a:pt x="22554" y="120"/>
                  </a:lnTo>
                  <a:lnTo>
                    <a:pt x="21980" y="258"/>
                  </a:lnTo>
                  <a:lnTo>
                    <a:pt x="21407" y="416"/>
                  </a:lnTo>
                  <a:lnTo>
                    <a:pt x="21110" y="515"/>
                  </a:lnTo>
                  <a:lnTo>
                    <a:pt x="20833" y="634"/>
                  </a:lnTo>
                  <a:lnTo>
                    <a:pt x="20556" y="753"/>
                  </a:lnTo>
                  <a:lnTo>
                    <a:pt x="20299" y="891"/>
                  </a:lnTo>
                  <a:lnTo>
                    <a:pt x="20022" y="1030"/>
                  </a:lnTo>
                  <a:lnTo>
                    <a:pt x="19765" y="1188"/>
                  </a:lnTo>
                  <a:lnTo>
                    <a:pt x="19507" y="1366"/>
                  </a:lnTo>
                  <a:lnTo>
                    <a:pt x="19270" y="1544"/>
                  </a:lnTo>
                  <a:lnTo>
                    <a:pt x="19072" y="1722"/>
                  </a:lnTo>
                  <a:lnTo>
                    <a:pt x="18874" y="1900"/>
                  </a:lnTo>
                  <a:lnTo>
                    <a:pt x="18617" y="1722"/>
                  </a:lnTo>
                  <a:lnTo>
                    <a:pt x="18340" y="1584"/>
                  </a:lnTo>
                  <a:lnTo>
                    <a:pt x="18063" y="1445"/>
                  </a:lnTo>
                  <a:lnTo>
                    <a:pt x="17747" y="1326"/>
                  </a:lnTo>
                  <a:lnTo>
                    <a:pt x="17430" y="1227"/>
                  </a:lnTo>
                  <a:lnTo>
                    <a:pt x="17114" y="1148"/>
                  </a:lnTo>
                  <a:lnTo>
                    <a:pt x="16777" y="1089"/>
                  </a:lnTo>
                  <a:lnTo>
                    <a:pt x="16421" y="1049"/>
                  </a:lnTo>
                  <a:lnTo>
                    <a:pt x="16025" y="1010"/>
                  </a:lnTo>
                  <a:lnTo>
                    <a:pt x="15650" y="990"/>
                  </a:lnTo>
                  <a:lnTo>
                    <a:pt x="15254" y="990"/>
                  </a:lnTo>
                  <a:lnTo>
                    <a:pt x="14858" y="1010"/>
                  </a:lnTo>
                  <a:lnTo>
                    <a:pt x="14463" y="1030"/>
                  </a:lnTo>
                  <a:lnTo>
                    <a:pt x="14067" y="1069"/>
                  </a:lnTo>
                  <a:lnTo>
                    <a:pt x="13691" y="1109"/>
                  </a:lnTo>
                  <a:lnTo>
                    <a:pt x="13295" y="1188"/>
                  </a:lnTo>
                  <a:lnTo>
                    <a:pt x="12524" y="1346"/>
                  </a:lnTo>
                  <a:lnTo>
                    <a:pt x="11752" y="1544"/>
                  </a:lnTo>
                  <a:lnTo>
                    <a:pt x="11000" y="1801"/>
                  </a:lnTo>
                  <a:lnTo>
                    <a:pt x="10249" y="2078"/>
                  </a:lnTo>
                  <a:lnTo>
                    <a:pt x="9517" y="2395"/>
                  </a:lnTo>
                  <a:lnTo>
                    <a:pt x="8804" y="2751"/>
                  </a:lnTo>
                  <a:lnTo>
                    <a:pt x="8092" y="3127"/>
                  </a:lnTo>
                  <a:lnTo>
                    <a:pt x="7419" y="3542"/>
                  </a:lnTo>
                  <a:lnTo>
                    <a:pt x="6767" y="3977"/>
                  </a:lnTo>
                  <a:lnTo>
                    <a:pt x="6114" y="4432"/>
                  </a:lnTo>
                  <a:lnTo>
                    <a:pt x="5520" y="4907"/>
                  </a:lnTo>
                  <a:lnTo>
                    <a:pt x="4927" y="5402"/>
                  </a:lnTo>
                  <a:lnTo>
                    <a:pt x="4412" y="5877"/>
                  </a:lnTo>
                  <a:lnTo>
                    <a:pt x="3898" y="6391"/>
                  </a:lnTo>
                  <a:lnTo>
                    <a:pt x="3403" y="6925"/>
                  </a:lnTo>
                  <a:lnTo>
                    <a:pt x="2929" y="7479"/>
                  </a:lnTo>
                  <a:lnTo>
                    <a:pt x="2493" y="8053"/>
                  </a:lnTo>
                  <a:lnTo>
                    <a:pt x="2078" y="8646"/>
                  </a:lnTo>
                  <a:lnTo>
                    <a:pt x="1682" y="9279"/>
                  </a:lnTo>
                  <a:lnTo>
                    <a:pt x="1326" y="9913"/>
                  </a:lnTo>
                  <a:lnTo>
                    <a:pt x="1010" y="10565"/>
                  </a:lnTo>
                  <a:lnTo>
                    <a:pt x="733" y="11218"/>
                  </a:lnTo>
                  <a:lnTo>
                    <a:pt x="495" y="11911"/>
                  </a:lnTo>
                  <a:lnTo>
                    <a:pt x="297" y="12603"/>
                  </a:lnTo>
                  <a:lnTo>
                    <a:pt x="218" y="12959"/>
                  </a:lnTo>
                  <a:lnTo>
                    <a:pt x="139" y="13296"/>
                  </a:lnTo>
                  <a:lnTo>
                    <a:pt x="99" y="13652"/>
                  </a:lnTo>
                  <a:lnTo>
                    <a:pt x="40" y="14028"/>
                  </a:lnTo>
                  <a:lnTo>
                    <a:pt x="20" y="14384"/>
                  </a:lnTo>
                  <a:lnTo>
                    <a:pt x="1" y="14740"/>
                  </a:lnTo>
                  <a:lnTo>
                    <a:pt x="1" y="15116"/>
                  </a:lnTo>
                  <a:lnTo>
                    <a:pt x="20" y="15472"/>
                  </a:lnTo>
                  <a:lnTo>
                    <a:pt x="40" y="15907"/>
                  </a:lnTo>
                  <a:lnTo>
                    <a:pt x="99" y="16342"/>
                  </a:lnTo>
                  <a:lnTo>
                    <a:pt x="179" y="16778"/>
                  </a:lnTo>
                  <a:lnTo>
                    <a:pt x="297" y="17213"/>
                  </a:lnTo>
                  <a:lnTo>
                    <a:pt x="416" y="17628"/>
                  </a:lnTo>
                  <a:lnTo>
                    <a:pt x="574" y="18044"/>
                  </a:lnTo>
                  <a:lnTo>
                    <a:pt x="772" y="18420"/>
                  </a:lnTo>
                  <a:lnTo>
                    <a:pt x="970" y="18795"/>
                  </a:lnTo>
                  <a:lnTo>
                    <a:pt x="1227" y="19132"/>
                  </a:lnTo>
                  <a:lnTo>
                    <a:pt x="1484" y="19429"/>
                  </a:lnTo>
                  <a:lnTo>
                    <a:pt x="1643" y="19567"/>
                  </a:lnTo>
                  <a:lnTo>
                    <a:pt x="1801" y="19706"/>
                  </a:lnTo>
                  <a:lnTo>
                    <a:pt x="1959" y="19824"/>
                  </a:lnTo>
                  <a:lnTo>
                    <a:pt x="2137" y="19943"/>
                  </a:lnTo>
                  <a:lnTo>
                    <a:pt x="2315" y="20042"/>
                  </a:lnTo>
                  <a:lnTo>
                    <a:pt x="2513" y="20121"/>
                  </a:lnTo>
                  <a:lnTo>
                    <a:pt x="2711" y="20200"/>
                  </a:lnTo>
                  <a:lnTo>
                    <a:pt x="2909" y="20279"/>
                  </a:lnTo>
                  <a:lnTo>
                    <a:pt x="3126" y="20319"/>
                  </a:lnTo>
                  <a:lnTo>
                    <a:pt x="3344" y="20358"/>
                  </a:lnTo>
                  <a:lnTo>
                    <a:pt x="3581" y="20378"/>
                  </a:lnTo>
                  <a:lnTo>
                    <a:pt x="3819" y="20398"/>
                  </a:lnTo>
                  <a:lnTo>
                    <a:pt x="4313" y="20398"/>
                  </a:lnTo>
                  <a:lnTo>
                    <a:pt x="4788" y="20358"/>
                  </a:lnTo>
                  <a:lnTo>
                    <a:pt x="5263" y="20279"/>
                  </a:lnTo>
                  <a:lnTo>
                    <a:pt x="5738" y="20200"/>
                  </a:lnTo>
                  <a:lnTo>
                    <a:pt x="6213" y="20081"/>
                  </a:lnTo>
                  <a:lnTo>
                    <a:pt x="6687" y="19943"/>
                  </a:lnTo>
                  <a:lnTo>
                    <a:pt x="7162" y="19785"/>
                  </a:lnTo>
                  <a:lnTo>
                    <a:pt x="7617" y="19607"/>
                  </a:lnTo>
                  <a:lnTo>
                    <a:pt x="8092" y="19429"/>
                  </a:lnTo>
                  <a:lnTo>
                    <a:pt x="8547" y="19211"/>
                  </a:lnTo>
                  <a:lnTo>
                    <a:pt x="8982" y="19013"/>
                  </a:lnTo>
                  <a:lnTo>
                    <a:pt x="9437" y="18776"/>
                  </a:lnTo>
                  <a:lnTo>
                    <a:pt x="10288" y="18301"/>
                  </a:lnTo>
                  <a:lnTo>
                    <a:pt x="11099" y="17826"/>
                  </a:lnTo>
                  <a:lnTo>
                    <a:pt x="11970" y="17233"/>
                  </a:lnTo>
                  <a:lnTo>
                    <a:pt x="12840" y="16619"/>
                  </a:lnTo>
                  <a:lnTo>
                    <a:pt x="13671" y="15986"/>
                  </a:lnTo>
                  <a:lnTo>
                    <a:pt x="14482" y="15314"/>
                  </a:lnTo>
                  <a:lnTo>
                    <a:pt x="15274" y="14601"/>
                  </a:lnTo>
                  <a:lnTo>
                    <a:pt x="16025" y="13869"/>
                  </a:lnTo>
                  <a:lnTo>
                    <a:pt x="16777" y="13118"/>
                  </a:lnTo>
                  <a:lnTo>
                    <a:pt x="17489" y="12326"/>
                  </a:lnTo>
                  <a:lnTo>
                    <a:pt x="17944" y="11792"/>
                  </a:lnTo>
                  <a:lnTo>
                    <a:pt x="18399" y="11238"/>
                  </a:lnTo>
                  <a:lnTo>
                    <a:pt x="18835" y="10684"/>
                  </a:lnTo>
                  <a:lnTo>
                    <a:pt x="19250" y="10130"/>
                  </a:lnTo>
                  <a:lnTo>
                    <a:pt x="19646" y="9556"/>
                  </a:lnTo>
                  <a:lnTo>
                    <a:pt x="20042" y="8963"/>
                  </a:lnTo>
                  <a:lnTo>
                    <a:pt x="20417" y="8369"/>
                  </a:lnTo>
                  <a:lnTo>
                    <a:pt x="20774" y="7736"/>
                  </a:lnTo>
                  <a:lnTo>
                    <a:pt x="21110" y="7994"/>
                  </a:lnTo>
                  <a:lnTo>
                    <a:pt x="21446" y="8211"/>
                  </a:lnTo>
                  <a:lnTo>
                    <a:pt x="21782" y="8409"/>
                  </a:lnTo>
                  <a:lnTo>
                    <a:pt x="22119" y="8607"/>
                  </a:lnTo>
                  <a:lnTo>
                    <a:pt x="22475" y="8785"/>
                  </a:lnTo>
                  <a:lnTo>
                    <a:pt x="22831" y="8943"/>
                  </a:lnTo>
                  <a:lnTo>
                    <a:pt x="23187" y="9082"/>
                  </a:lnTo>
                  <a:lnTo>
                    <a:pt x="23543" y="9200"/>
                  </a:lnTo>
                  <a:lnTo>
                    <a:pt x="23919" y="9319"/>
                  </a:lnTo>
                  <a:lnTo>
                    <a:pt x="24295" y="9398"/>
                  </a:lnTo>
                  <a:lnTo>
                    <a:pt x="24671" y="9477"/>
                  </a:lnTo>
                  <a:lnTo>
                    <a:pt x="25067" y="9537"/>
                  </a:lnTo>
                  <a:lnTo>
                    <a:pt x="25482" y="9576"/>
                  </a:lnTo>
                  <a:lnTo>
                    <a:pt x="25878" y="9596"/>
                  </a:lnTo>
                  <a:lnTo>
                    <a:pt x="26313" y="9596"/>
                  </a:lnTo>
                  <a:lnTo>
                    <a:pt x="26728" y="9576"/>
                  </a:lnTo>
                  <a:lnTo>
                    <a:pt x="27342" y="9537"/>
                  </a:lnTo>
                  <a:lnTo>
                    <a:pt x="27955" y="9438"/>
                  </a:lnTo>
                  <a:lnTo>
                    <a:pt x="28549" y="9319"/>
                  </a:lnTo>
                  <a:lnTo>
                    <a:pt x="28845" y="9240"/>
                  </a:lnTo>
                  <a:lnTo>
                    <a:pt x="29142" y="9141"/>
                  </a:lnTo>
                  <a:lnTo>
                    <a:pt x="29419" y="9022"/>
                  </a:lnTo>
                  <a:lnTo>
                    <a:pt x="29696" y="8904"/>
                  </a:lnTo>
                  <a:lnTo>
                    <a:pt x="29973" y="8765"/>
                  </a:lnTo>
                  <a:lnTo>
                    <a:pt x="30230" y="8627"/>
                  </a:lnTo>
                  <a:lnTo>
                    <a:pt x="30487" y="8449"/>
                  </a:lnTo>
                  <a:lnTo>
                    <a:pt x="30745" y="8271"/>
                  </a:lnTo>
                  <a:lnTo>
                    <a:pt x="30962" y="8053"/>
                  </a:lnTo>
                  <a:lnTo>
                    <a:pt x="31180" y="7835"/>
                  </a:lnTo>
                  <a:lnTo>
                    <a:pt x="31378" y="7618"/>
                  </a:lnTo>
                  <a:lnTo>
                    <a:pt x="31536" y="7380"/>
                  </a:lnTo>
                  <a:lnTo>
                    <a:pt x="31674" y="7143"/>
                  </a:lnTo>
                  <a:lnTo>
                    <a:pt x="31773" y="6925"/>
                  </a:lnTo>
                  <a:lnTo>
                    <a:pt x="31872" y="6668"/>
                  </a:lnTo>
                  <a:lnTo>
                    <a:pt x="31932" y="6431"/>
                  </a:lnTo>
                  <a:lnTo>
                    <a:pt x="31951" y="6193"/>
                  </a:lnTo>
                  <a:lnTo>
                    <a:pt x="31971" y="5956"/>
                  </a:lnTo>
                  <a:lnTo>
                    <a:pt x="31971" y="5699"/>
                  </a:lnTo>
                  <a:lnTo>
                    <a:pt x="31932" y="5461"/>
                  </a:lnTo>
                  <a:lnTo>
                    <a:pt x="31892" y="5224"/>
                  </a:lnTo>
                  <a:lnTo>
                    <a:pt x="31833" y="4967"/>
                  </a:lnTo>
                  <a:lnTo>
                    <a:pt x="31754" y="4729"/>
                  </a:lnTo>
                  <a:lnTo>
                    <a:pt x="31655" y="4492"/>
                  </a:lnTo>
                  <a:lnTo>
                    <a:pt x="31536" y="4254"/>
                  </a:lnTo>
                  <a:lnTo>
                    <a:pt x="31417" y="4017"/>
                  </a:lnTo>
                  <a:lnTo>
                    <a:pt x="31279" y="3799"/>
                  </a:lnTo>
                  <a:lnTo>
                    <a:pt x="31120" y="3562"/>
                  </a:lnTo>
                  <a:lnTo>
                    <a:pt x="30804" y="3127"/>
                  </a:lnTo>
                  <a:lnTo>
                    <a:pt x="30428" y="2711"/>
                  </a:lnTo>
                  <a:lnTo>
                    <a:pt x="30032" y="2316"/>
                  </a:lnTo>
                  <a:lnTo>
                    <a:pt x="29637" y="1959"/>
                  </a:lnTo>
                  <a:lnTo>
                    <a:pt x="29201" y="1643"/>
                  </a:lnTo>
                  <a:lnTo>
                    <a:pt x="28786" y="1346"/>
                  </a:lnTo>
                  <a:lnTo>
                    <a:pt x="28370" y="1109"/>
                  </a:lnTo>
                  <a:lnTo>
                    <a:pt x="27836" y="852"/>
                  </a:lnTo>
                  <a:lnTo>
                    <a:pt x="27282" y="614"/>
                  </a:lnTo>
                  <a:lnTo>
                    <a:pt x="26709" y="416"/>
                  </a:lnTo>
                  <a:lnTo>
                    <a:pt x="26135" y="258"/>
                  </a:lnTo>
                  <a:lnTo>
                    <a:pt x="25541" y="139"/>
                  </a:lnTo>
                  <a:lnTo>
                    <a:pt x="24948" y="60"/>
                  </a:lnTo>
                  <a:lnTo>
                    <a:pt x="24354" y="21"/>
                  </a:lnTo>
                  <a:lnTo>
                    <a:pt x="237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36"/>
            <p:cNvSpPr/>
            <p:nvPr/>
          </p:nvSpPr>
          <p:spPr>
            <a:xfrm>
              <a:off x="1603850" y="2409375"/>
              <a:ext cx="799300" cy="509950"/>
            </a:xfrm>
            <a:custGeom>
              <a:avLst/>
              <a:gdLst/>
              <a:ahLst/>
              <a:cxnLst/>
              <a:rect l="l" t="t" r="r" b="b"/>
              <a:pathLst>
                <a:path w="31972" h="20398" fill="none" extrusionOk="0">
                  <a:moveTo>
                    <a:pt x="31180" y="7835"/>
                  </a:moveTo>
                  <a:lnTo>
                    <a:pt x="31180" y="7835"/>
                  </a:lnTo>
                  <a:lnTo>
                    <a:pt x="30962" y="8053"/>
                  </a:lnTo>
                  <a:lnTo>
                    <a:pt x="30745" y="8271"/>
                  </a:lnTo>
                  <a:lnTo>
                    <a:pt x="30487" y="8449"/>
                  </a:lnTo>
                  <a:lnTo>
                    <a:pt x="30230" y="8627"/>
                  </a:lnTo>
                  <a:lnTo>
                    <a:pt x="29973" y="8765"/>
                  </a:lnTo>
                  <a:lnTo>
                    <a:pt x="29696" y="8904"/>
                  </a:lnTo>
                  <a:lnTo>
                    <a:pt x="29419" y="9022"/>
                  </a:lnTo>
                  <a:lnTo>
                    <a:pt x="29142" y="9141"/>
                  </a:lnTo>
                  <a:lnTo>
                    <a:pt x="28845" y="9240"/>
                  </a:lnTo>
                  <a:lnTo>
                    <a:pt x="28549" y="9319"/>
                  </a:lnTo>
                  <a:lnTo>
                    <a:pt x="27955" y="9438"/>
                  </a:lnTo>
                  <a:lnTo>
                    <a:pt x="27342" y="9537"/>
                  </a:lnTo>
                  <a:lnTo>
                    <a:pt x="26728" y="9576"/>
                  </a:lnTo>
                  <a:lnTo>
                    <a:pt x="26728" y="9576"/>
                  </a:lnTo>
                  <a:lnTo>
                    <a:pt x="26313" y="9596"/>
                  </a:lnTo>
                  <a:lnTo>
                    <a:pt x="25878" y="9596"/>
                  </a:lnTo>
                  <a:lnTo>
                    <a:pt x="25482" y="9576"/>
                  </a:lnTo>
                  <a:lnTo>
                    <a:pt x="25067" y="9537"/>
                  </a:lnTo>
                  <a:lnTo>
                    <a:pt x="24671" y="9477"/>
                  </a:lnTo>
                  <a:lnTo>
                    <a:pt x="24295" y="9398"/>
                  </a:lnTo>
                  <a:lnTo>
                    <a:pt x="23919" y="9319"/>
                  </a:lnTo>
                  <a:lnTo>
                    <a:pt x="23543" y="9200"/>
                  </a:lnTo>
                  <a:lnTo>
                    <a:pt x="23187" y="9082"/>
                  </a:lnTo>
                  <a:lnTo>
                    <a:pt x="22831" y="8943"/>
                  </a:lnTo>
                  <a:lnTo>
                    <a:pt x="22475" y="8785"/>
                  </a:lnTo>
                  <a:lnTo>
                    <a:pt x="22119" y="8607"/>
                  </a:lnTo>
                  <a:lnTo>
                    <a:pt x="21782" y="8409"/>
                  </a:lnTo>
                  <a:lnTo>
                    <a:pt x="21446" y="8211"/>
                  </a:lnTo>
                  <a:lnTo>
                    <a:pt x="21110" y="7994"/>
                  </a:lnTo>
                  <a:lnTo>
                    <a:pt x="20774" y="7736"/>
                  </a:lnTo>
                  <a:lnTo>
                    <a:pt x="20774" y="7736"/>
                  </a:lnTo>
                  <a:lnTo>
                    <a:pt x="20417" y="8369"/>
                  </a:lnTo>
                  <a:lnTo>
                    <a:pt x="20042" y="8963"/>
                  </a:lnTo>
                  <a:lnTo>
                    <a:pt x="19646" y="9556"/>
                  </a:lnTo>
                  <a:lnTo>
                    <a:pt x="19250" y="10130"/>
                  </a:lnTo>
                  <a:lnTo>
                    <a:pt x="18835" y="10684"/>
                  </a:lnTo>
                  <a:lnTo>
                    <a:pt x="18399" y="11238"/>
                  </a:lnTo>
                  <a:lnTo>
                    <a:pt x="17944" y="11792"/>
                  </a:lnTo>
                  <a:lnTo>
                    <a:pt x="17489" y="12326"/>
                  </a:lnTo>
                  <a:lnTo>
                    <a:pt x="17489" y="12326"/>
                  </a:lnTo>
                  <a:lnTo>
                    <a:pt x="16777" y="13118"/>
                  </a:lnTo>
                  <a:lnTo>
                    <a:pt x="16025" y="13869"/>
                  </a:lnTo>
                  <a:lnTo>
                    <a:pt x="15274" y="14601"/>
                  </a:lnTo>
                  <a:lnTo>
                    <a:pt x="14482" y="15314"/>
                  </a:lnTo>
                  <a:lnTo>
                    <a:pt x="13671" y="15986"/>
                  </a:lnTo>
                  <a:lnTo>
                    <a:pt x="12840" y="16619"/>
                  </a:lnTo>
                  <a:lnTo>
                    <a:pt x="11970" y="17233"/>
                  </a:lnTo>
                  <a:lnTo>
                    <a:pt x="11099" y="17826"/>
                  </a:lnTo>
                  <a:lnTo>
                    <a:pt x="11099" y="17826"/>
                  </a:lnTo>
                  <a:lnTo>
                    <a:pt x="10288" y="18301"/>
                  </a:lnTo>
                  <a:lnTo>
                    <a:pt x="9437" y="18776"/>
                  </a:lnTo>
                  <a:lnTo>
                    <a:pt x="8982" y="19013"/>
                  </a:lnTo>
                  <a:lnTo>
                    <a:pt x="8547" y="19211"/>
                  </a:lnTo>
                  <a:lnTo>
                    <a:pt x="8092" y="19429"/>
                  </a:lnTo>
                  <a:lnTo>
                    <a:pt x="7617" y="19607"/>
                  </a:lnTo>
                  <a:lnTo>
                    <a:pt x="7162" y="19785"/>
                  </a:lnTo>
                  <a:lnTo>
                    <a:pt x="6687" y="19943"/>
                  </a:lnTo>
                  <a:lnTo>
                    <a:pt x="6213" y="20081"/>
                  </a:lnTo>
                  <a:lnTo>
                    <a:pt x="5738" y="20200"/>
                  </a:lnTo>
                  <a:lnTo>
                    <a:pt x="5263" y="20279"/>
                  </a:lnTo>
                  <a:lnTo>
                    <a:pt x="4788" y="20358"/>
                  </a:lnTo>
                  <a:lnTo>
                    <a:pt x="4313" y="20398"/>
                  </a:lnTo>
                  <a:lnTo>
                    <a:pt x="3819" y="20398"/>
                  </a:lnTo>
                  <a:lnTo>
                    <a:pt x="3819" y="20398"/>
                  </a:lnTo>
                  <a:lnTo>
                    <a:pt x="3581" y="20378"/>
                  </a:lnTo>
                  <a:lnTo>
                    <a:pt x="3344" y="20358"/>
                  </a:lnTo>
                  <a:lnTo>
                    <a:pt x="3126" y="20319"/>
                  </a:lnTo>
                  <a:lnTo>
                    <a:pt x="2909" y="20279"/>
                  </a:lnTo>
                  <a:lnTo>
                    <a:pt x="2711" y="20200"/>
                  </a:lnTo>
                  <a:lnTo>
                    <a:pt x="2513" y="20121"/>
                  </a:lnTo>
                  <a:lnTo>
                    <a:pt x="2315" y="20042"/>
                  </a:lnTo>
                  <a:lnTo>
                    <a:pt x="2137" y="19943"/>
                  </a:lnTo>
                  <a:lnTo>
                    <a:pt x="1959" y="19824"/>
                  </a:lnTo>
                  <a:lnTo>
                    <a:pt x="1801" y="19706"/>
                  </a:lnTo>
                  <a:lnTo>
                    <a:pt x="1643" y="19567"/>
                  </a:lnTo>
                  <a:lnTo>
                    <a:pt x="1484" y="19429"/>
                  </a:lnTo>
                  <a:lnTo>
                    <a:pt x="1227" y="19132"/>
                  </a:lnTo>
                  <a:lnTo>
                    <a:pt x="970" y="18795"/>
                  </a:lnTo>
                  <a:lnTo>
                    <a:pt x="772" y="18420"/>
                  </a:lnTo>
                  <a:lnTo>
                    <a:pt x="574" y="18044"/>
                  </a:lnTo>
                  <a:lnTo>
                    <a:pt x="416" y="17628"/>
                  </a:lnTo>
                  <a:lnTo>
                    <a:pt x="297" y="17213"/>
                  </a:lnTo>
                  <a:lnTo>
                    <a:pt x="179" y="16778"/>
                  </a:lnTo>
                  <a:lnTo>
                    <a:pt x="99" y="16342"/>
                  </a:lnTo>
                  <a:lnTo>
                    <a:pt x="40" y="15907"/>
                  </a:lnTo>
                  <a:lnTo>
                    <a:pt x="20" y="15472"/>
                  </a:lnTo>
                  <a:lnTo>
                    <a:pt x="20" y="15472"/>
                  </a:lnTo>
                  <a:lnTo>
                    <a:pt x="1" y="15116"/>
                  </a:lnTo>
                  <a:lnTo>
                    <a:pt x="1" y="14740"/>
                  </a:lnTo>
                  <a:lnTo>
                    <a:pt x="20" y="14384"/>
                  </a:lnTo>
                  <a:lnTo>
                    <a:pt x="40" y="14028"/>
                  </a:lnTo>
                  <a:lnTo>
                    <a:pt x="99" y="13652"/>
                  </a:lnTo>
                  <a:lnTo>
                    <a:pt x="139" y="13296"/>
                  </a:lnTo>
                  <a:lnTo>
                    <a:pt x="218" y="12959"/>
                  </a:lnTo>
                  <a:lnTo>
                    <a:pt x="297" y="12603"/>
                  </a:lnTo>
                  <a:lnTo>
                    <a:pt x="495" y="11911"/>
                  </a:lnTo>
                  <a:lnTo>
                    <a:pt x="733" y="11218"/>
                  </a:lnTo>
                  <a:lnTo>
                    <a:pt x="1010" y="10565"/>
                  </a:lnTo>
                  <a:lnTo>
                    <a:pt x="1326" y="9913"/>
                  </a:lnTo>
                  <a:lnTo>
                    <a:pt x="1682" y="9279"/>
                  </a:lnTo>
                  <a:lnTo>
                    <a:pt x="2078" y="8646"/>
                  </a:lnTo>
                  <a:lnTo>
                    <a:pt x="2493" y="8053"/>
                  </a:lnTo>
                  <a:lnTo>
                    <a:pt x="2929" y="7479"/>
                  </a:lnTo>
                  <a:lnTo>
                    <a:pt x="3403" y="6925"/>
                  </a:lnTo>
                  <a:lnTo>
                    <a:pt x="3898" y="6391"/>
                  </a:lnTo>
                  <a:lnTo>
                    <a:pt x="4412" y="5877"/>
                  </a:lnTo>
                  <a:lnTo>
                    <a:pt x="4927" y="5402"/>
                  </a:lnTo>
                  <a:lnTo>
                    <a:pt x="4927" y="5402"/>
                  </a:lnTo>
                  <a:lnTo>
                    <a:pt x="5520" y="4907"/>
                  </a:lnTo>
                  <a:lnTo>
                    <a:pt x="6114" y="4432"/>
                  </a:lnTo>
                  <a:lnTo>
                    <a:pt x="6767" y="3977"/>
                  </a:lnTo>
                  <a:lnTo>
                    <a:pt x="7419" y="3542"/>
                  </a:lnTo>
                  <a:lnTo>
                    <a:pt x="8092" y="3127"/>
                  </a:lnTo>
                  <a:lnTo>
                    <a:pt x="8804" y="2751"/>
                  </a:lnTo>
                  <a:lnTo>
                    <a:pt x="9517" y="2395"/>
                  </a:lnTo>
                  <a:lnTo>
                    <a:pt x="10249" y="2078"/>
                  </a:lnTo>
                  <a:lnTo>
                    <a:pt x="11000" y="1801"/>
                  </a:lnTo>
                  <a:lnTo>
                    <a:pt x="11752" y="1544"/>
                  </a:lnTo>
                  <a:lnTo>
                    <a:pt x="12524" y="1346"/>
                  </a:lnTo>
                  <a:lnTo>
                    <a:pt x="13295" y="1188"/>
                  </a:lnTo>
                  <a:lnTo>
                    <a:pt x="13691" y="1109"/>
                  </a:lnTo>
                  <a:lnTo>
                    <a:pt x="14067" y="1069"/>
                  </a:lnTo>
                  <a:lnTo>
                    <a:pt x="14463" y="1030"/>
                  </a:lnTo>
                  <a:lnTo>
                    <a:pt x="14858" y="1010"/>
                  </a:lnTo>
                  <a:lnTo>
                    <a:pt x="15254" y="990"/>
                  </a:lnTo>
                  <a:lnTo>
                    <a:pt x="15650" y="990"/>
                  </a:lnTo>
                  <a:lnTo>
                    <a:pt x="16025" y="1010"/>
                  </a:lnTo>
                  <a:lnTo>
                    <a:pt x="16421" y="1049"/>
                  </a:lnTo>
                  <a:lnTo>
                    <a:pt x="16421" y="1049"/>
                  </a:lnTo>
                  <a:lnTo>
                    <a:pt x="16777" y="1089"/>
                  </a:lnTo>
                  <a:lnTo>
                    <a:pt x="17114" y="1148"/>
                  </a:lnTo>
                  <a:lnTo>
                    <a:pt x="17430" y="1227"/>
                  </a:lnTo>
                  <a:lnTo>
                    <a:pt x="17747" y="1326"/>
                  </a:lnTo>
                  <a:lnTo>
                    <a:pt x="18063" y="1445"/>
                  </a:lnTo>
                  <a:lnTo>
                    <a:pt x="18340" y="1584"/>
                  </a:lnTo>
                  <a:lnTo>
                    <a:pt x="18617" y="1722"/>
                  </a:lnTo>
                  <a:lnTo>
                    <a:pt x="18874" y="1900"/>
                  </a:lnTo>
                  <a:lnTo>
                    <a:pt x="18874" y="1900"/>
                  </a:lnTo>
                  <a:lnTo>
                    <a:pt x="19072" y="1722"/>
                  </a:lnTo>
                  <a:lnTo>
                    <a:pt x="19270" y="1544"/>
                  </a:lnTo>
                  <a:lnTo>
                    <a:pt x="19270" y="1544"/>
                  </a:lnTo>
                  <a:lnTo>
                    <a:pt x="19507" y="1366"/>
                  </a:lnTo>
                  <a:lnTo>
                    <a:pt x="19765" y="1188"/>
                  </a:lnTo>
                  <a:lnTo>
                    <a:pt x="20022" y="1030"/>
                  </a:lnTo>
                  <a:lnTo>
                    <a:pt x="20299" y="891"/>
                  </a:lnTo>
                  <a:lnTo>
                    <a:pt x="20556" y="753"/>
                  </a:lnTo>
                  <a:lnTo>
                    <a:pt x="20833" y="634"/>
                  </a:lnTo>
                  <a:lnTo>
                    <a:pt x="21110" y="515"/>
                  </a:lnTo>
                  <a:lnTo>
                    <a:pt x="21407" y="416"/>
                  </a:lnTo>
                  <a:lnTo>
                    <a:pt x="21980" y="258"/>
                  </a:lnTo>
                  <a:lnTo>
                    <a:pt x="22554" y="120"/>
                  </a:lnTo>
                  <a:lnTo>
                    <a:pt x="23148" y="40"/>
                  </a:lnTo>
                  <a:lnTo>
                    <a:pt x="23741" y="1"/>
                  </a:lnTo>
                  <a:lnTo>
                    <a:pt x="24354" y="21"/>
                  </a:lnTo>
                  <a:lnTo>
                    <a:pt x="24948" y="60"/>
                  </a:lnTo>
                  <a:lnTo>
                    <a:pt x="25541" y="139"/>
                  </a:lnTo>
                  <a:lnTo>
                    <a:pt x="26135" y="258"/>
                  </a:lnTo>
                  <a:lnTo>
                    <a:pt x="26709" y="416"/>
                  </a:lnTo>
                  <a:lnTo>
                    <a:pt x="27282" y="614"/>
                  </a:lnTo>
                  <a:lnTo>
                    <a:pt x="27836" y="852"/>
                  </a:lnTo>
                  <a:lnTo>
                    <a:pt x="28370" y="1109"/>
                  </a:lnTo>
                  <a:lnTo>
                    <a:pt x="28370" y="1109"/>
                  </a:lnTo>
                  <a:lnTo>
                    <a:pt x="28786" y="1346"/>
                  </a:lnTo>
                  <a:lnTo>
                    <a:pt x="29201" y="1643"/>
                  </a:lnTo>
                  <a:lnTo>
                    <a:pt x="29637" y="1959"/>
                  </a:lnTo>
                  <a:lnTo>
                    <a:pt x="30032" y="2316"/>
                  </a:lnTo>
                  <a:lnTo>
                    <a:pt x="30428" y="2711"/>
                  </a:lnTo>
                  <a:lnTo>
                    <a:pt x="30804" y="3127"/>
                  </a:lnTo>
                  <a:lnTo>
                    <a:pt x="31120" y="3562"/>
                  </a:lnTo>
                  <a:lnTo>
                    <a:pt x="31279" y="3799"/>
                  </a:lnTo>
                  <a:lnTo>
                    <a:pt x="31417" y="4017"/>
                  </a:lnTo>
                  <a:lnTo>
                    <a:pt x="31536" y="4254"/>
                  </a:lnTo>
                  <a:lnTo>
                    <a:pt x="31655" y="4492"/>
                  </a:lnTo>
                  <a:lnTo>
                    <a:pt x="31754" y="4729"/>
                  </a:lnTo>
                  <a:lnTo>
                    <a:pt x="31833" y="4967"/>
                  </a:lnTo>
                  <a:lnTo>
                    <a:pt x="31892" y="5224"/>
                  </a:lnTo>
                  <a:lnTo>
                    <a:pt x="31932" y="5461"/>
                  </a:lnTo>
                  <a:lnTo>
                    <a:pt x="31971" y="5699"/>
                  </a:lnTo>
                  <a:lnTo>
                    <a:pt x="31971" y="5956"/>
                  </a:lnTo>
                  <a:lnTo>
                    <a:pt x="31951" y="6193"/>
                  </a:lnTo>
                  <a:lnTo>
                    <a:pt x="31932" y="6431"/>
                  </a:lnTo>
                  <a:lnTo>
                    <a:pt x="31872" y="6668"/>
                  </a:lnTo>
                  <a:lnTo>
                    <a:pt x="31773" y="6925"/>
                  </a:lnTo>
                  <a:lnTo>
                    <a:pt x="31674" y="7143"/>
                  </a:lnTo>
                  <a:lnTo>
                    <a:pt x="31536" y="7380"/>
                  </a:lnTo>
                  <a:lnTo>
                    <a:pt x="31378" y="7618"/>
                  </a:lnTo>
                  <a:lnTo>
                    <a:pt x="31180" y="7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6"/>
            <p:cNvSpPr/>
            <p:nvPr/>
          </p:nvSpPr>
          <p:spPr>
            <a:xfrm>
              <a:off x="1610775" y="2582000"/>
              <a:ext cx="476825" cy="261175"/>
            </a:xfrm>
            <a:custGeom>
              <a:avLst/>
              <a:gdLst/>
              <a:ahLst/>
              <a:cxnLst/>
              <a:rect l="l" t="t" r="r" b="b"/>
              <a:pathLst>
                <a:path w="19073" h="10447" extrusionOk="0">
                  <a:moveTo>
                    <a:pt x="18973" y="0"/>
                  </a:moveTo>
                  <a:lnTo>
                    <a:pt x="18894" y="20"/>
                  </a:lnTo>
                  <a:lnTo>
                    <a:pt x="18815" y="40"/>
                  </a:lnTo>
                  <a:lnTo>
                    <a:pt x="18736" y="60"/>
                  </a:lnTo>
                  <a:lnTo>
                    <a:pt x="18696" y="99"/>
                  </a:lnTo>
                  <a:lnTo>
                    <a:pt x="18340" y="673"/>
                  </a:lnTo>
                  <a:lnTo>
                    <a:pt x="17984" y="1247"/>
                  </a:lnTo>
                  <a:lnTo>
                    <a:pt x="17608" y="1821"/>
                  </a:lnTo>
                  <a:lnTo>
                    <a:pt x="17212" y="2374"/>
                  </a:lnTo>
                  <a:lnTo>
                    <a:pt x="16817" y="2909"/>
                  </a:lnTo>
                  <a:lnTo>
                    <a:pt x="16381" y="3443"/>
                  </a:lnTo>
                  <a:lnTo>
                    <a:pt x="15946" y="3977"/>
                  </a:lnTo>
                  <a:lnTo>
                    <a:pt x="15511" y="4472"/>
                  </a:lnTo>
                  <a:lnTo>
                    <a:pt x="15056" y="4966"/>
                  </a:lnTo>
                  <a:lnTo>
                    <a:pt x="14581" y="5461"/>
                  </a:lnTo>
                  <a:lnTo>
                    <a:pt x="14087" y="5916"/>
                  </a:lnTo>
                  <a:lnTo>
                    <a:pt x="13572" y="6371"/>
                  </a:lnTo>
                  <a:lnTo>
                    <a:pt x="13058" y="6826"/>
                  </a:lnTo>
                  <a:lnTo>
                    <a:pt x="12524" y="7241"/>
                  </a:lnTo>
                  <a:lnTo>
                    <a:pt x="11990" y="7637"/>
                  </a:lnTo>
                  <a:lnTo>
                    <a:pt x="11436" y="8033"/>
                  </a:lnTo>
                  <a:lnTo>
                    <a:pt x="11079" y="8270"/>
                  </a:lnTo>
                  <a:lnTo>
                    <a:pt x="10723" y="8488"/>
                  </a:lnTo>
                  <a:lnTo>
                    <a:pt x="10367" y="8686"/>
                  </a:lnTo>
                  <a:lnTo>
                    <a:pt x="9991" y="8883"/>
                  </a:lnTo>
                  <a:lnTo>
                    <a:pt x="9596" y="9081"/>
                  </a:lnTo>
                  <a:lnTo>
                    <a:pt x="9200" y="9259"/>
                  </a:lnTo>
                  <a:lnTo>
                    <a:pt x="8804" y="9437"/>
                  </a:lnTo>
                  <a:lnTo>
                    <a:pt x="8389" y="9596"/>
                  </a:lnTo>
                  <a:lnTo>
                    <a:pt x="7993" y="9734"/>
                  </a:lnTo>
                  <a:lnTo>
                    <a:pt x="7578" y="9853"/>
                  </a:lnTo>
                  <a:lnTo>
                    <a:pt x="7142" y="9952"/>
                  </a:lnTo>
                  <a:lnTo>
                    <a:pt x="6727" y="10051"/>
                  </a:lnTo>
                  <a:lnTo>
                    <a:pt x="6312" y="10130"/>
                  </a:lnTo>
                  <a:lnTo>
                    <a:pt x="5896" y="10169"/>
                  </a:lnTo>
                  <a:lnTo>
                    <a:pt x="5461" y="10209"/>
                  </a:lnTo>
                  <a:lnTo>
                    <a:pt x="5045" y="10229"/>
                  </a:lnTo>
                  <a:lnTo>
                    <a:pt x="4729" y="10209"/>
                  </a:lnTo>
                  <a:lnTo>
                    <a:pt x="4412" y="10189"/>
                  </a:lnTo>
                  <a:lnTo>
                    <a:pt x="4076" y="10150"/>
                  </a:lnTo>
                  <a:lnTo>
                    <a:pt x="3759" y="10110"/>
                  </a:lnTo>
                  <a:lnTo>
                    <a:pt x="3443" y="10031"/>
                  </a:lnTo>
                  <a:lnTo>
                    <a:pt x="3146" y="9952"/>
                  </a:lnTo>
                  <a:lnTo>
                    <a:pt x="2830" y="9853"/>
                  </a:lnTo>
                  <a:lnTo>
                    <a:pt x="2533" y="9734"/>
                  </a:lnTo>
                  <a:lnTo>
                    <a:pt x="2236" y="9596"/>
                  </a:lnTo>
                  <a:lnTo>
                    <a:pt x="1959" y="9437"/>
                  </a:lnTo>
                  <a:lnTo>
                    <a:pt x="1662" y="9259"/>
                  </a:lnTo>
                  <a:lnTo>
                    <a:pt x="1405" y="9061"/>
                  </a:lnTo>
                  <a:lnTo>
                    <a:pt x="1128" y="8864"/>
                  </a:lnTo>
                  <a:lnTo>
                    <a:pt x="871" y="8626"/>
                  </a:lnTo>
                  <a:lnTo>
                    <a:pt x="614" y="8369"/>
                  </a:lnTo>
                  <a:lnTo>
                    <a:pt x="376" y="8092"/>
                  </a:lnTo>
                  <a:lnTo>
                    <a:pt x="337" y="8052"/>
                  </a:lnTo>
                  <a:lnTo>
                    <a:pt x="278" y="8052"/>
                  </a:lnTo>
                  <a:lnTo>
                    <a:pt x="179" y="8072"/>
                  </a:lnTo>
                  <a:lnTo>
                    <a:pt x="60" y="8112"/>
                  </a:lnTo>
                  <a:lnTo>
                    <a:pt x="20" y="8151"/>
                  </a:lnTo>
                  <a:lnTo>
                    <a:pt x="1" y="8171"/>
                  </a:lnTo>
                  <a:lnTo>
                    <a:pt x="1" y="8211"/>
                  </a:lnTo>
                  <a:lnTo>
                    <a:pt x="1" y="8230"/>
                  </a:lnTo>
                  <a:lnTo>
                    <a:pt x="258" y="8527"/>
                  </a:lnTo>
                  <a:lnTo>
                    <a:pt x="515" y="8784"/>
                  </a:lnTo>
                  <a:lnTo>
                    <a:pt x="792" y="9022"/>
                  </a:lnTo>
                  <a:lnTo>
                    <a:pt x="1069" y="9259"/>
                  </a:lnTo>
                  <a:lnTo>
                    <a:pt x="1346" y="9457"/>
                  </a:lnTo>
                  <a:lnTo>
                    <a:pt x="1643" y="9635"/>
                  </a:lnTo>
                  <a:lnTo>
                    <a:pt x="1959" y="9793"/>
                  </a:lnTo>
                  <a:lnTo>
                    <a:pt x="2276" y="9932"/>
                  </a:lnTo>
                  <a:lnTo>
                    <a:pt x="2592" y="10051"/>
                  </a:lnTo>
                  <a:lnTo>
                    <a:pt x="2909" y="10169"/>
                  </a:lnTo>
                  <a:lnTo>
                    <a:pt x="3245" y="10248"/>
                  </a:lnTo>
                  <a:lnTo>
                    <a:pt x="3581" y="10328"/>
                  </a:lnTo>
                  <a:lnTo>
                    <a:pt x="3918" y="10367"/>
                  </a:lnTo>
                  <a:lnTo>
                    <a:pt x="4254" y="10407"/>
                  </a:lnTo>
                  <a:lnTo>
                    <a:pt x="4590" y="10426"/>
                  </a:lnTo>
                  <a:lnTo>
                    <a:pt x="4946" y="10446"/>
                  </a:lnTo>
                  <a:lnTo>
                    <a:pt x="5263" y="10426"/>
                  </a:lnTo>
                  <a:lnTo>
                    <a:pt x="5599" y="10407"/>
                  </a:lnTo>
                  <a:lnTo>
                    <a:pt x="6232" y="10347"/>
                  </a:lnTo>
                  <a:lnTo>
                    <a:pt x="6885" y="10229"/>
                  </a:lnTo>
                  <a:lnTo>
                    <a:pt x="7538" y="10070"/>
                  </a:lnTo>
                  <a:lnTo>
                    <a:pt x="8171" y="9873"/>
                  </a:lnTo>
                  <a:lnTo>
                    <a:pt x="8785" y="9655"/>
                  </a:lnTo>
                  <a:lnTo>
                    <a:pt x="9398" y="9398"/>
                  </a:lnTo>
                  <a:lnTo>
                    <a:pt x="9972" y="9121"/>
                  </a:lnTo>
                  <a:lnTo>
                    <a:pt x="10704" y="8725"/>
                  </a:lnTo>
                  <a:lnTo>
                    <a:pt x="11396" y="8310"/>
                  </a:lnTo>
                  <a:lnTo>
                    <a:pt x="12069" y="7874"/>
                  </a:lnTo>
                  <a:lnTo>
                    <a:pt x="12722" y="7400"/>
                  </a:lnTo>
                  <a:lnTo>
                    <a:pt x="13355" y="6885"/>
                  </a:lnTo>
                  <a:lnTo>
                    <a:pt x="13968" y="6371"/>
                  </a:lnTo>
                  <a:lnTo>
                    <a:pt x="14581" y="5817"/>
                  </a:lnTo>
                  <a:lnTo>
                    <a:pt x="15155" y="5263"/>
                  </a:lnTo>
                  <a:lnTo>
                    <a:pt x="15709" y="4669"/>
                  </a:lnTo>
                  <a:lnTo>
                    <a:pt x="16263" y="4056"/>
                  </a:lnTo>
                  <a:lnTo>
                    <a:pt x="16777" y="3443"/>
                  </a:lnTo>
                  <a:lnTo>
                    <a:pt x="17272" y="2790"/>
                  </a:lnTo>
                  <a:lnTo>
                    <a:pt x="17747" y="2137"/>
                  </a:lnTo>
                  <a:lnTo>
                    <a:pt x="18202" y="1464"/>
                  </a:lnTo>
                  <a:lnTo>
                    <a:pt x="18657" y="792"/>
                  </a:lnTo>
                  <a:lnTo>
                    <a:pt x="19072" y="99"/>
                  </a:lnTo>
                  <a:lnTo>
                    <a:pt x="19072" y="60"/>
                  </a:lnTo>
                  <a:lnTo>
                    <a:pt x="19072" y="20"/>
                  </a:lnTo>
                  <a:lnTo>
                    <a:pt x="190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6"/>
            <p:cNvSpPr/>
            <p:nvPr/>
          </p:nvSpPr>
          <p:spPr>
            <a:xfrm>
              <a:off x="1680525" y="2470225"/>
              <a:ext cx="321500" cy="320025"/>
            </a:xfrm>
            <a:custGeom>
              <a:avLst/>
              <a:gdLst/>
              <a:ahLst/>
              <a:cxnLst/>
              <a:rect l="l" t="t" r="r" b="b"/>
              <a:pathLst>
                <a:path w="12860" h="12801" extrusionOk="0">
                  <a:moveTo>
                    <a:pt x="12662" y="0"/>
                  </a:moveTo>
                  <a:lnTo>
                    <a:pt x="12563" y="20"/>
                  </a:lnTo>
                  <a:lnTo>
                    <a:pt x="12503" y="60"/>
                  </a:lnTo>
                  <a:lnTo>
                    <a:pt x="12464" y="119"/>
                  </a:lnTo>
                  <a:lnTo>
                    <a:pt x="12266" y="1049"/>
                  </a:lnTo>
                  <a:lnTo>
                    <a:pt x="12048" y="1959"/>
                  </a:lnTo>
                  <a:lnTo>
                    <a:pt x="11771" y="2849"/>
                  </a:lnTo>
                  <a:lnTo>
                    <a:pt x="11455" y="3739"/>
                  </a:lnTo>
                  <a:lnTo>
                    <a:pt x="11099" y="4610"/>
                  </a:lnTo>
                  <a:lnTo>
                    <a:pt x="10703" y="5461"/>
                  </a:lnTo>
                  <a:lnTo>
                    <a:pt x="10268" y="6292"/>
                  </a:lnTo>
                  <a:lnTo>
                    <a:pt x="9793" y="7122"/>
                  </a:lnTo>
                  <a:lnTo>
                    <a:pt x="9496" y="7577"/>
                  </a:lnTo>
                  <a:lnTo>
                    <a:pt x="9180" y="8052"/>
                  </a:lnTo>
                  <a:lnTo>
                    <a:pt x="8824" y="8527"/>
                  </a:lnTo>
                  <a:lnTo>
                    <a:pt x="8448" y="8982"/>
                  </a:lnTo>
                  <a:lnTo>
                    <a:pt x="8052" y="9457"/>
                  </a:lnTo>
                  <a:lnTo>
                    <a:pt x="7637" y="9912"/>
                  </a:lnTo>
                  <a:lnTo>
                    <a:pt x="7201" y="10347"/>
                  </a:lnTo>
                  <a:lnTo>
                    <a:pt x="6727" y="10763"/>
                  </a:lnTo>
                  <a:lnTo>
                    <a:pt x="6252" y="11139"/>
                  </a:lnTo>
                  <a:lnTo>
                    <a:pt x="5757" y="11495"/>
                  </a:lnTo>
                  <a:lnTo>
                    <a:pt x="5263" y="11811"/>
                  </a:lnTo>
                  <a:lnTo>
                    <a:pt x="5005" y="11950"/>
                  </a:lnTo>
                  <a:lnTo>
                    <a:pt x="4728" y="12088"/>
                  </a:lnTo>
                  <a:lnTo>
                    <a:pt x="4471" y="12187"/>
                  </a:lnTo>
                  <a:lnTo>
                    <a:pt x="4194" y="12306"/>
                  </a:lnTo>
                  <a:lnTo>
                    <a:pt x="3937" y="12385"/>
                  </a:lnTo>
                  <a:lnTo>
                    <a:pt x="3660" y="12464"/>
                  </a:lnTo>
                  <a:lnTo>
                    <a:pt x="3383" y="12523"/>
                  </a:lnTo>
                  <a:lnTo>
                    <a:pt x="3106" y="12563"/>
                  </a:lnTo>
                  <a:lnTo>
                    <a:pt x="2829" y="12583"/>
                  </a:lnTo>
                  <a:lnTo>
                    <a:pt x="2552" y="12603"/>
                  </a:lnTo>
                  <a:lnTo>
                    <a:pt x="2295" y="12583"/>
                  </a:lnTo>
                  <a:lnTo>
                    <a:pt x="2018" y="12563"/>
                  </a:lnTo>
                  <a:lnTo>
                    <a:pt x="1741" y="12523"/>
                  </a:lnTo>
                  <a:lnTo>
                    <a:pt x="1464" y="12464"/>
                  </a:lnTo>
                  <a:lnTo>
                    <a:pt x="1207" y="12385"/>
                  </a:lnTo>
                  <a:lnTo>
                    <a:pt x="930" y="12266"/>
                  </a:lnTo>
                  <a:lnTo>
                    <a:pt x="653" y="12148"/>
                  </a:lnTo>
                  <a:lnTo>
                    <a:pt x="396" y="12009"/>
                  </a:lnTo>
                  <a:lnTo>
                    <a:pt x="317" y="12009"/>
                  </a:lnTo>
                  <a:lnTo>
                    <a:pt x="218" y="12029"/>
                  </a:lnTo>
                  <a:lnTo>
                    <a:pt x="99" y="12068"/>
                  </a:lnTo>
                  <a:lnTo>
                    <a:pt x="20" y="12108"/>
                  </a:lnTo>
                  <a:lnTo>
                    <a:pt x="0" y="12148"/>
                  </a:lnTo>
                  <a:lnTo>
                    <a:pt x="20" y="12148"/>
                  </a:lnTo>
                  <a:lnTo>
                    <a:pt x="317" y="12306"/>
                  </a:lnTo>
                  <a:lnTo>
                    <a:pt x="613" y="12444"/>
                  </a:lnTo>
                  <a:lnTo>
                    <a:pt x="910" y="12563"/>
                  </a:lnTo>
                  <a:lnTo>
                    <a:pt x="1207" y="12642"/>
                  </a:lnTo>
                  <a:lnTo>
                    <a:pt x="1504" y="12721"/>
                  </a:lnTo>
                  <a:lnTo>
                    <a:pt x="1800" y="12761"/>
                  </a:lnTo>
                  <a:lnTo>
                    <a:pt x="2097" y="12781"/>
                  </a:lnTo>
                  <a:lnTo>
                    <a:pt x="2394" y="12800"/>
                  </a:lnTo>
                  <a:lnTo>
                    <a:pt x="2750" y="12781"/>
                  </a:lnTo>
                  <a:lnTo>
                    <a:pt x="3106" y="12741"/>
                  </a:lnTo>
                  <a:lnTo>
                    <a:pt x="3462" y="12682"/>
                  </a:lnTo>
                  <a:lnTo>
                    <a:pt x="3818" y="12583"/>
                  </a:lnTo>
                  <a:lnTo>
                    <a:pt x="4174" y="12464"/>
                  </a:lnTo>
                  <a:lnTo>
                    <a:pt x="4511" y="12345"/>
                  </a:lnTo>
                  <a:lnTo>
                    <a:pt x="4847" y="12187"/>
                  </a:lnTo>
                  <a:lnTo>
                    <a:pt x="5183" y="12009"/>
                  </a:lnTo>
                  <a:lnTo>
                    <a:pt x="5520" y="11831"/>
                  </a:lnTo>
                  <a:lnTo>
                    <a:pt x="5836" y="11633"/>
                  </a:lnTo>
                  <a:lnTo>
                    <a:pt x="6153" y="11416"/>
                  </a:lnTo>
                  <a:lnTo>
                    <a:pt x="6469" y="11178"/>
                  </a:lnTo>
                  <a:lnTo>
                    <a:pt x="7083" y="10684"/>
                  </a:lnTo>
                  <a:lnTo>
                    <a:pt x="7656" y="10169"/>
                  </a:lnTo>
                  <a:lnTo>
                    <a:pt x="8171" y="9655"/>
                  </a:lnTo>
                  <a:lnTo>
                    <a:pt x="8665" y="9140"/>
                  </a:lnTo>
                  <a:lnTo>
                    <a:pt x="9120" y="8586"/>
                  </a:lnTo>
                  <a:lnTo>
                    <a:pt x="9556" y="8013"/>
                  </a:lnTo>
                  <a:lnTo>
                    <a:pt x="9971" y="7419"/>
                  </a:lnTo>
                  <a:lnTo>
                    <a:pt x="10367" y="6806"/>
                  </a:lnTo>
                  <a:lnTo>
                    <a:pt x="10723" y="6173"/>
                  </a:lnTo>
                  <a:lnTo>
                    <a:pt x="11059" y="5520"/>
                  </a:lnTo>
                  <a:lnTo>
                    <a:pt x="11376" y="4867"/>
                  </a:lnTo>
                  <a:lnTo>
                    <a:pt x="11653" y="4194"/>
                  </a:lnTo>
                  <a:lnTo>
                    <a:pt x="11910" y="3522"/>
                  </a:lnTo>
                  <a:lnTo>
                    <a:pt x="12147" y="2849"/>
                  </a:lnTo>
                  <a:lnTo>
                    <a:pt x="12365" y="2157"/>
                  </a:lnTo>
                  <a:lnTo>
                    <a:pt x="12563" y="1445"/>
                  </a:lnTo>
                  <a:lnTo>
                    <a:pt x="12721" y="752"/>
                  </a:lnTo>
                  <a:lnTo>
                    <a:pt x="12860" y="60"/>
                  </a:lnTo>
                  <a:lnTo>
                    <a:pt x="12860" y="20"/>
                  </a:lnTo>
                  <a:lnTo>
                    <a:pt x="128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6"/>
            <p:cNvSpPr/>
            <p:nvPr/>
          </p:nvSpPr>
          <p:spPr>
            <a:xfrm>
              <a:off x="2104875" y="2448950"/>
              <a:ext cx="265625" cy="172150"/>
            </a:xfrm>
            <a:custGeom>
              <a:avLst/>
              <a:gdLst/>
              <a:ahLst/>
              <a:cxnLst/>
              <a:rect l="l" t="t" r="r" b="b"/>
              <a:pathLst>
                <a:path w="10625" h="6886" extrusionOk="0">
                  <a:moveTo>
                    <a:pt x="357" y="1"/>
                  </a:moveTo>
                  <a:lnTo>
                    <a:pt x="258" y="20"/>
                  </a:lnTo>
                  <a:lnTo>
                    <a:pt x="179" y="40"/>
                  </a:lnTo>
                  <a:lnTo>
                    <a:pt x="99" y="80"/>
                  </a:lnTo>
                  <a:lnTo>
                    <a:pt x="60" y="139"/>
                  </a:lnTo>
                  <a:lnTo>
                    <a:pt x="20" y="357"/>
                  </a:lnTo>
                  <a:lnTo>
                    <a:pt x="1" y="594"/>
                  </a:lnTo>
                  <a:lnTo>
                    <a:pt x="1" y="812"/>
                  </a:lnTo>
                  <a:lnTo>
                    <a:pt x="1" y="1049"/>
                  </a:lnTo>
                  <a:lnTo>
                    <a:pt x="20" y="1267"/>
                  </a:lnTo>
                  <a:lnTo>
                    <a:pt x="60" y="1504"/>
                  </a:lnTo>
                  <a:lnTo>
                    <a:pt x="159" y="1959"/>
                  </a:lnTo>
                  <a:lnTo>
                    <a:pt x="297" y="2414"/>
                  </a:lnTo>
                  <a:lnTo>
                    <a:pt x="475" y="2869"/>
                  </a:lnTo>
                  <a:lnTo>
                    <a:pt x="693" y="3304"/>
                  </a:lnTo>
                  <a:lnTo>
                    <a:pt x="950" y="3740"/>
                  </a:lnTo>
                  <a:lnTo>
                    <a:pt x="1227" y="4155"/>
                  </a:lnTo>
                  <a:lnTo>
                    <a:pt x="1544" y="4531"/>
                  </a:lnTo>
                  <a:lnTo>
                    <a:pt x="1860" y="4907"/>
                  </a:lnTo>
                  <a:lnTo>
                    <a:pt x="2216" y="5263"/>
                  </a:lnTo>
                  <a:lnTo>
                    <a:pt x="2572" y="5580"/>
                  </a:lnTo>
                  <a:lnTo>
                    <a:pt x="2948" y="5857"/>
                  </a:lnTo>
                  <a:lnTo>
                    <a:pt x="3324" y="6114"/>
                  </a:lnTo>
                  <a:lnTo>
                    <a:pt x="3700" y="6331"/>
                  </a:lnTo>
                  <a:lnTo>
                    <a:pt x="4017" y="6470"/>
                  </a:lnTo>
                  <a:lnTo>
                    <a:pt x="4333" y="6589"/>
                  </a:lnTo>
                  <a:lnTo>
                    <a:pt x="4650" y="6688"/>
                  </a:lnTo>
                  <a:lnTo>
                    <a:pt x="4986" y="6767"/>
                  </a:lnTo>
                  <a:lnTo>
                    <a:pt x="5303" y="6826"/>
                  </a:lnTo>
                  <a:lnTo>
                    <a:pt x="5639" y="6866"/>
                  </a:lnTo>
                  <a:lnTo>
                    <a:pt x="5995" y="6885"/>
                  </a:lnTo>
                  <a:lnTo>
                    <a:pt x="6331" y="6885"/>
                  </a:lnTo>
                  <a:lnTo>
                    <a:pt x="6865" y="6866"/>
                  </a:lnTo>
                  <a:lnTo>
                    <a:pt x="7400" y="6826"/>
                  </a:lnTo>
                  <a:lnTo>
                    <a:pt x="7954" y="6747"/>
                  </a:lnTo>
                  <a:lnTo>
                    <a:pt x="8488" y="6628"/>
                  </a:lnTo>
                  <a:lnTo>
                    <a:pt x="9002" y="6509"/>
                  </a:lnTo>
                  <a:lnTo>
                    <a:pt x="9517" y="6371"/>
                  </a:lnTo>
                  <a:lnTo>
                    <a:pt x="10031" y="6213"/>
                  </a:lnTo>
                  <a:lnTo>
                    <a:pt x="10506" y="6035"/>
                  </a:lnTo>
                  <a:lnTo>
                    <a:pt x="10565" y="6015"/>
                  </a:lnTo>
                  <a:lnTo>
                    <a:pt x="10605" y="5975"/>
                  </a:lnTo>
                  <a:lnTo>
                    <a:pt x="10624" y="5956"/>
                  </a:lnTo>
                  <a:lnTo>
                    <a:pt x="10624" y="5936"/>
                  </a:lnTo>
                  <a:lnTo>
                    <a:pt x="10565" y="5896"/>
                  </a:lnTo>
                  <a:lnTo>
                    <a:pt x="10466" y="5876"/>
                  </a:lnTo>
                  <a:lnTo>
                    <a:pt x="10367" y="5896"/>
                  </a:lnTo>
                  <a:lnTo>
                    <a:pt x="9912" y="6054"/>
                  </a:lnTo>
                  <a:lnTo>
                    <a:pt x="9437" y="6213"/>
                  </a:lnTo>
                  <a:lnTo>
                    <a:pt x="8982" y="6331"/>
                  </a:lnTo>
                  <a:lnTo>
                    <a:pt x="8508" y="6430"/>
                  </a:lnTo>
                  <a:lnTo>
                    <a:pt x="8033" y="6529"/>
                  </a:lnTo>
                  <a:lnTo>
                    <a:pt x="7558" y="6589"/>
                  </a:lnTo>
                  <a:lnTo>
                    <a:pt x="7083" y="6628"/>
                  </a:lnTo>
                  <a:lnTo>
                    <a:pt x="6608" y="6648"/>
                  </a:lnTo>
                  <a:lnTo>
                    <a:pt x="6193" y="6628"/>
                  </a:lnTo>
                  <a:lnTo>
                    <a:pt x="5797" y="6608"/>
                  </a:lnTo>
                  <a:lnTo>
                    <a:pt x="5382" y="6549"/>
                  </a:lnTo>
                  <a:lnTo>
                    <a:pt x="4986" y="6450"/>
                  </a:lnTo>
                  <a:lnTo>
                    <a:pt x="4590" y="6351"/>
                  </a:lnTo>
                  <a:lnTo>
                    <a:pt x="4195" y="6193"/>
                  </a:lnTo>
                  <a:lnTo>
                    <a:pt x="3819" y="6035"/>
                  </a:lnTo>
                  <a:lnTo>
                    <a:pt x="3443" y="5817"/>
                  </a:lnTo>
                  <a:lnTo>
                    <a:pt x="3107" y="5599"/>
                  </a:lnTo>
                  <a:lnTo>
                    <a:pt x="2790" y="5362"/>
                  </a:lnTo>
                  <a:lnTo>
                    <a:pt x="2493" y="5085"/>
                  </a:lnTo>
                  <a:lnTo>
                    <a:pt x="2197" y="4768"/>
                  </a:lnTo>
                  <a:lnTo>
                    <a:pt x="1900" y="4432"/>
                  </a:lnTo>
                  <a:lnTo>
                    <a:pt x="1623" y="4076"/>
                  </a:lnTo>
                  <a:lnTo>
                    <a:pt x="1385" y="3720"/>
                  </a:lnTo>
                  <a:lnTo>
                    <a:pt x="1148" y="3324"/>
                  </a:lnTo>
                  <a:lnTo>
                    <a:pt x="950" y="2929"/>
                  </a:lnTo>
                  <a:lnTo>
                    <a:pt x="772" y="2513"/>
                  </a:lnTo>
                  <a:lnTo>
                    <a:pt x="634" y="2098"/>
                  </a:lnTo>
                  <a:lnTo>
                    <a:pt x="515" y="1682"/>
                  </a:lnTo>
                  <a:lnTo>
                    <a:pt x="436" y="1267"/>
                  </a:lnTo>
                  <a:lnTo>
                    <a:pt x="396" y="871"/>
                  </a:lnTo>
                  <a:lnTo>
                    <a:pt x="416" y="475"/>
                  </a:lnTo>
                  <a:lnTo>
                    <a:pt x="436" y="278"/>
                  </a:lnTo>
                  <a:lnTo>
                    <a:pt x="456" y="80"/>
                  </a:lnTo>
                  <a:lnTo>
                    <a:pt x="456" y="40"/>
                  </a:lnTo>
                  <a:lnTo>
                    <a:pt x="436" y="20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6"/>
            <p:cNvSpPr/>
            <p:nvPr/>
          </p:nvSpPr>
          <p:spPr>
            <a:xfrm>
              <a:off x="2140975" y="2484575"/>
              <a:ext cx="232975" cy="85575"/>
            </a:xfrm>
            <a:custGeom>
              <a:avLst/>
              <a:gdLst/>
              <a:ahLst/>
              <a:cxnLst/>
              <a:rect l="l" t="t" r="r" b="b"/>
              <a:pathLst>
                <a:path w="9319" h="3423" extrusionOk="0">
                  <a:moveTo>
                    <a:pt x="179" y="0"/>
                  </a:moveTo>
                  <a:lnTo>
                    <a:pt x="100" y="40"/>
                  </a:lnTo>
                  <a:lnTo>
                    <a:pt x="21" y="99"/>
                  </a:lnTo>
                  <a:lnTo>
                    <a:pt x="1" y="119"/>
                  </a:lnTo>
                  <a:lnTo>
                    <a:pt x="1" y="158"/>
                  </a:lnTo>
                  <a:lnTo>
                    <a:pt x="40" y="415"/>
                  </a:lnTo>
                  <a:lnTo>
                    <a:pt x="119" y="673"/>
                  </a:lnTo>
                  <a:lnTo>
                    <a:pt x="258" y="910"/>
                  </a:lnTo>
                  <a:lnTo>
                    <a:pt x="416" y="1167"/>
                  </a:lnTo>
                  <a:lnTo>
                    <a:pt x="594" y="1405"/>
                  </a:lnTo>
                  <a:lnTo>
                    <a:pt x="812" y="1622"/>
                  </a:lnTo>
                  <a:lnTo>
                    <a:pt x="1029" y="1840"/>
                  </a:lnTo>
                  <a:lnTo>
                    <a:pt x="1287" y="2058"/>
                  </a:lnTo>
                  <a:lnTo>
                    <a:pt x="1544" y="2255"/>
                  </a:lnTo>
                  <a:lnTo>
                    <a:pt x="1801" y="2453"/>
                  </a:lnTo>
                  <a:lnTo>
                    <a:pt x="2078" y="2611"/>
                  </a:lnTo>
                  <a:lnTo>
                    <a:pt x="2355" y="2770"/>
                  </a:lnTo>
                  <a:lnTo>
                    <a:pt x="2632" y="2908"/>
                  </a:lnTo>
                  <a:lnTo>
                    <a:pt x="2889" y="3027"/>
                  </a:lnTo>
                  <a:lnTo>
                    <a:pt x="3146" y="3126"/>
                  </a:lnTo>
                  <a:lnTo>
                    <a:pt x="3384" y="3205"/>
                  </a:lnTo>
                  <a:lnTo>
                    <a:pt x="3799" y="3304"/>
                  </a:lnTo>
                  <a:lnTo>
                    <a:pt x="4215" y="3363"/>
                  </a:lnTo>
                  <a:lnTo>
                    <a:pt x="4630" y="3403"/>
                  </a:lnTo>
                  <a:lnTo>
                    <a:pt x="5046" y="3423"/>
                  </a:lnTo>
                  <a:lnTo>
                    <a:pt x="5600" y="3403"/>
                  </a:lnTo>
                  <a:lnTo>
                    <a:pt x="6134" y="3324"/>
                  </a:lnTo>
                  <a:lnTo>
                    <a:pt x="6668" y="3225"/>
                  </a:lnTo>
                  <a:lnTo>
                    <a:pt x="7202" y="3067"/>
                  </a:lnTo>
                  <a:lnTo>
                    <a:pt x="7736" y="2888"/>
                  </a:lnTo>
                  <a:lnTo>
                    <a:pt x="8251" y="2651"/>
                  </a:lnTo>
                  <a:lnTo>
                    <a:pt x="8745" y="2414"/>
                  </a:lnTo>
                  <a:lnTo>
                    <a:pt x="9240" y="2117"/>
                  </a:lnTo>
                  <a:lnTo>
                    <a:pt x="9319" y="2058"/>
                  </a:lnTo>
                  <a:lnTo>
                    <a:pt x="9319" y="2038"/>
                  </a:lnTo>
                  <a:lnTo>
                    <a:pt x="9319" y="2018"/>
                  </a:lnTo>
                  <a:lnTo>
                    <a:pt x="9260" y="1998"/>
                  </a:lnTo>
                  <a:lnTo>
                    <a:pt x="9180" y="1978"/>
                  </a:lnTo>
                  <a:lnTo>
                    <a:pt x="9081" y="1998"/>
                  </a:lnTo>
                  <a:lnTo>
                    <a:pt x="9002" y="2018"/>
                  </a:lnTo>
                  <a:lnTo>
                    <a:pt x="8547" y="2275"/>
                  </a:lnTo>
                  <a:lnTo>
                    <a:pt x="8092" y="2513"/>
                  </a:lnTo>
                  <a:lnTo>
                    <a:pt x="7617" y="2710"/>
                  </a:lnTo>
                  <a:lnTo>
                    <a:pt x="7143" y="2888"/>
                  </a:lnTo>
                  <a:lnTo>
                    <a:pt x="6648" y="3027"/>
                  </a:lnTo>
                  <a:lnTo>
                    <a:pt x="6153" y="3126"/>
                  </a:lnTo>
                  <a:lnTo>
                    <a:pt x="5659" y="3185"/>
                  </a:lnTo>
                  <a:lnTo>
                    <a:pt x="5164" y="3225"/>
                  </a:lnTo>
                  <a:lnTo>
                    <a:pt x="4828" y="3205"/>
                  </a:lnTo>
                  <a:lnTo>
                    <a:pt x="4492" y="3165"/>
                  </a:lnTo>
                  <a:lnTo>
                    <a:pt x="4155" y="3126"/>
                  </a:lnTo>
                  <a:lnTo>
                    <a:pt x="3819" y="3047"/>
                  </a:lnTo>
                  <a:lnTo>
                    <a:pt x="3502" y="2928"/>
                  </a:lnTo>
                  <a:lnTo>
                    <a:pt x="3166" y="2809"/>
                  </a:lnTo>
                  <a:lnTo>
                    <a:pt x="2850" y="2651"/>
                  </a:lnTo>
                  <a:lnTo>
                    <a:pt x="2533" y="2473"/>
                  </a:lnTo>
                  <a:lnTo>
                    <a:pt x="2217" y="2255"/>
                  </a:lnTo>
                  <a:lnTo>
                    <a:pt x="1880" y="2018"/>
                  </a:lnTo>
                  <a:lnTo>
                    <a:pt x="1544" y="1741"/>
                  </a:lnTo>
                  <a:lnTo>
                    <a:pt x="1208" y="1444"/>
                  </a:lnTo>
                  <a:lnTo>
                    <a:pt x="1049" y="1286"/>
                  </a:lnTo>
                  <a:lnTo>
                    <a:pt x="911" y="1128"/>
                  </a:lnTo>
                  <a:lnTo>
                    <a:pt x="772" y="969"/>
                  </a:lnTo>
                  <a:lnTo>
                    <a:pt x="654" y="791"/>
                  </a:lnTo>
                  <a:lnTo>
                    <a:pt x="555" y="613"/>
                  </a:lnTo>
                  <a:lnTo>
                    <a:pt x="476" y="435"/>
                  </a:lnTo>
                  <a:lnTo>
                    <a:pt x="416" y="237"/>
                  </a:lnTo>
                  <a:lnTo>
                    <a:pt x="396" y="59"/>
                  </a:lnTo>
                  <a:lnTo>
                    <a:pt x="377" y="20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6"/>
            <p:cNvSpPr/>
            <p:nvPr/>
          </p:nvSpPr>
          <p:spPr>
            <a:xfrm>
              <a:off x="1785375" y="3327850"/>
              <a:ext cx="188950" cy="160775"/>
            </a:xfrm>
            <a:custGeom>
              <a:avLst/>
              <a:gdLst/>
              <a:ahLst/>
              <a:cxnLst/>
              <a:rect l="l" t="t" r="r" b="b"/>
              <a:pathLst>
                <a:path w="7558" h="6431" extrusionOk="0">
                  <a:moveTo>
                    <a:pt x="3126" y="0"/>
                  </a:moveTo>
                  <a:lnTo>
                    <a:pt x="2612" y="40"/>
                  </a:lnTo>
                  <a:lnTo>
                    <a:pt x="2117" y="119"/>
                  </a:lnTo>
                  <a:lnTo>
                    <a:pt x="1622" y="238"/>
                  </a:lnTo>
                  <a:lnTo>
                    <a:pt x="1820" y="376"/>
                  </a:lnTo>
                  <a:lnTo>
                    <a:pt x="1998" y="515"/>
                  </a:lnTo>
                  <a:lnTo>
                    <a:pt x="2157" y="653"/>
                  </a:lnTo>
                  <a:lnTo>
                    <a:pt x="2295" y="812"/>
                  </a:lnTo>
                  <a:lnTo>
                    <a:pt x="2414" y="950"/>
                  </a:lnTo>
                  <a:lnTo>
                    <a:pt x="2493" y="1089"/>
                  </a:lnTo>
                  <a:lnTo>
                    <a:pt x="2572" y="1207"/>
                  </a:lnTo>
                  <a:lnTo>
                    <a:pt x="2612" y="1346"/>
                  </a:lnTo>
                  <a:lnTo>
                    <a:pt x="2631" y="1464"/>
                  </a:lnTo>
                  <a:lnTo>
                    <a:pt x="2631" y="1603"/>
                  </a:lnTo>
                  <a:lnTo>
                    <a:pt x="2612" y="1722"/>
                  </a:lnTo>
                  <a:lnTo>
                    <a:pt x="2572" y="1840"/>
                  </a:lnTo>
                  <a:lnTo>
                    <a:pt x="2533" y="1959"/>
                  </a:lnTo>
                  <a:lnTo>
                    <a:pt x="2473" y="2078"/>
                  </a:lnTo>
                  <a:lnTo>
                    <a:pt x="2315" y="2315"/>
                  </a:lnTo>
                  <a:lnTo>
                    <a:pt x="1959" y="2810"/>
                  </a:lnTo>
                  <a:lnTo>
                    <a:pt x="1563" y="3344"/>
                  </a:lnTo>
                  <a:lnTo>
                    <a:pt x="1266" y="3720"/>
                  </a:lnTo>
                  <a:lnTo>
                    <a:pt x="970" y="4155"/>
                  </a:lnTo>
                  <a:lnTo>
                    <a:pt x="673" y="4630"/>
                  </a:lnTo>
                  <a:lnTo>
                    <a:pt x="376" y="5105"/>
                  </a:lnTo>
                  <a:lnTo>
                    <a:pt x="257" y="5342"/>
                  </a:lnTo>
                  <a:lnTo>
                    <a:pt x="158" y="5579"/>
                  </a:lnTo>
                  <a:lnTo>
                    <a:pt x="60" y="5817"/>
                  </a:lnTo>
                  <a:lnTo>
                    <a:pt x="0" y="6054"/>
                  </a:lnTo>
                  <a:lnTo>
                    <a:pt x="317" y="5955"/>
                  </a:lnTo>
                  <a:lnTo>
                    <a:pt x="653" y="5876"/>
                  </a:lnTo>
                  <a:lnTo>
                    <a:pt x="1009" y="5817"/>
                  </a:lnTo>
                  <a:lnTo>
                    <a:pt x="1365" y="5797"/>
                  </a:lnTo>
                  <a:lnTo>
                    <a:pt x="1721" y="5777"/>
                  </a:lnTo>
                  <a:lnTo>
                    <a:pt x="2078" y="5777"/>
                  </a:lnTo>
                  <a:lnTo>
                    <a:pt x="2434" y="5797"/>
                  </a:lnTo>
                  <a:lnTo>
                    <a:pt x="2790" y="5817"/>
                  </a:lnTo>
                  <a:lnTo>
                    <a:pt x="3166" y="5876"/>
                  </a:lnTo>
                  <a:lnTo>
                    <a:pt x="3522" y="5916"/>
                  </a:lnTo>
                  <a:lnTo>
                    <a:pt x="4214" y="6074"/>
                  </a:lnTo>
                  <a:lnTo>
                    <a:pt x="4887" y="6232"/>
                  </a:lnTo>
                  <a:lnTo>
                    <a:pt x="5520" y="6430"/>
                  </a:lnTo>
                  <a:lnTo>
                    <a:pt x="5718" y="6153"/>
                  </a:lnTo>
                  <a:lnTo>
                    <a:pt x="5876" y="5876"/>
                  </a:lnTo>
                  <a:lnTo>
                    <a:pt x="6173" y="5362"/>
                  </a:lnTo>
                  <a:lnTo>
                    <a:pt x="6628" y="4610"/>
                  </a:lnTo>
                  <a:lnTo>
                    <a:pt x="6885" y="4175"/>
                  </a:lnTo>
                  <a:lnTo>
                    <a:pt x="7142" y="3700"/>
                  </a:lnTo>
                  <a:lnTo>
                    <a:pt x="7340" y="3245"/>
                  </a:lnTo>
                  <a:lnTo>
                    <a:pt x="7419" y="3008"/>
                  </a:lnTo>
                  <a:lnTo>
                    <a:pt x="7498" y="2770"/>
                  </a:lnTo>
                  <a:lnTo>
                    <a:pt x="7538" y="2533"/>
                  </a:lnTo>
                  <a:lnTo>
                    <a:pt x="7558" y="2315"/>
                  </a:lnTo>
                  <a:lnTo>
                    <a:pt x="7558" y="2117"/>
                  </a:lnTo>
                  <a:lnTo>
                    <a:pt x="7518" y="1900"/>
                  </a:lnTo>
                  <a:lnTo>
                    <a:pt x="7478" y="1781"/>
                  </a:lnTo>
                  <a:lnTo>
                    <a:pt x="7399" y="1662"/>
                  </a:lnTo>
                  <a:lnTo>
                    <a:pt x="7320" y="1544"/>
                  </a:lnTo>
                  <a:lnTo>
                    <a:pt x="7221" y="1405"/>
                  </a:lnTo>
                  <a:lnTo>
                    <a:pt x="6964" y="1187"/>
                  </a:lnTo>
                  <a:lnTo>
                    <a:pt x="6687" y="970"/>
                  </a:lnTo>
                  <a:lnTo>
                    <a:pt x="6371" y="752"/>
                  </a:lnTo>
                  <a:lnTo>
                    <a:pt x="6074" y="594"/>
                  </a:lnTo>
                  <a:lnTo>
                    <a:pt x="5777" y="436"/>
                  </a:lnTo>
                  <a:lnTo>
                    <a:pt x="5540" y="337"/>
                  </a:lnTo>
                  <a:lnTo>
                    <a:pt x="5104" y="198"/>
                  </a:lnTo>
                  <a:lnTo>
                    <a:pt x="4630" y="99"/>
                  </a:lnTo>
                  <a:lnTo>
                    <a:pt x="4135" y="20"/>
                  </a:lnTo>
                  <a:lnTo>
                    <a:pt x="36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6"/>
            <p:cNvSpPr/>
            <p:nvPr/>
          </p:nvSpPr>
          <p:spPr>
            <a:xfrm>
              <a:off x="1763100" y="3156225"/>
              <a:ext cx="138025" cy="250775"/>
            </a:xfrm>
            <a:custGeom>
              <a:avLst/>
              <a:gdLst/>
              <a:ahLst/>
              <a:cxnLst/>
              <a:rect l="l" t="t" r="r" b="b"/>
              <a:pathLst>
                <a:path w="5521" h="10031" extrusionOk="0">
                  <a:moveTo>
                    <a:pt x="1742" y="0"/>
                  </a:moveTo>
                  <a:lnTo>
                    <a:pt x="1603" y="20"/>
                  </a:lnTo>
                  <a:lnTo>
                    <a:pt x="1465" y="40"/>
                  </a:lnTo>
                  <a:lnTo>
                    <a:pt x="1326" y="80"/>
                  </a:lnTo>
                  <a:lnTo>
                    <a:pt x="1208" y="139"/>
                  </a:lnTo>
                  <a:lnTo>
                    <a:pt x="1069" y="198"/>
                  </a:lnTo>
                  <a:lnTo>
                    <a:pt x="931" y="317"/>
                  </a:lnTo>
                  <a:lnTo>
                    <a:pt x="792" y="455"/>
                  </a:lnTo>
                  <a:lnTo>
                    <a:pt x="674" y="594"/>
                  </a:lnTo>
                  <a:lnTo>
                    <a:pt x="575" y="772"/>
                  </a:lnTo>
                  <a:lnTo>
                    <a:pt x="496" y="950"/>
                  </a:lnTo>
                  <a:lnTo>
                    <a:pt x="416" y="1148"/>
                  </a:lnTo>
                  <a:lnTo>
                    <a:pt x="298" y="1563"/>
                  </a:lnTo>
                  <a:lnTo>
                    <a:pt x="219" y="1999"/>
                  </a:lnTo>
                  <a:lnTo>
                    <a:pt x="159" y="2434"/>
                  </a:lnTo>
                  <a:lnTo>
                    <a:pt x="80" y="3186"/>
                  </a:lnTo>
                  <a:lnTo>
                    <a:pt x="21" y="3720"/>
                  </a:lnTo>
                  <a:lnTo>
                    <a:pt x="1" y="4274"/>
                  </a:lnTo>
                  <a:lnTo>
                    <a:pt x="1" y="4847"/>
                  </a:lnTo>
                  <a:lnTo>
                    <a:pt x="21" y="5401"/>
                  </a:lnTo>
                  <a:lnTo>
                    <a:pt x="41" y="5975"/>
                  </a:lnTo>
                  <a:lnTo>
                    <a:pt x="100" y="6529"/>
                  </a:lnTo>
                  <a:lnTo>
                    <a:pt x="199" y="7063"/>
                  </a:lnTo>
                  <a:lnTo>
                    <a:pt x="298" y="7597"/>
                  </a:lnTo>
                  <a:lnTo>
                    <a:pt x="476" y="8250"/>
                  </a:lnTo>
                  <a:lnTo>
                    <a:pt x="575" y="8626"/>
                  </a:lnTo>
                  <a:lnTo>
                    <a:pt x="733" y="9002"/>
                  </a:lnTo>
                  <a:lnTo>
                    <a:pt x="812" y="9180"/>
                  </a:lnTo>
                  <a:lnTo>
                    <a:pt x="911" y="9358"/>
                  </a:lnTo>
                  <a:lnTo>
                    <a:pt x="1010" y="9516"/>
                  </a:lnTo>
                  <a:lnTo>
                    <a:pt x="1129" y="9655"/>
                  </a:lnTo>
                  <a:lnTo>
                    <a:pt x="1247" y="9774"/>
                  </a:lnTo>
                  <a:lnTo>
                    <a:pt x="1386" y="9873"/>
                  </a:lnTo>
                  <a:lnTo>
                    <a:pt x="1524" y="9971"/>
                  </a:lnTo>
                  <a:lnTo>
                    <a:pt x="1683" y="10011"/>
                  </a:lnTo>
                  <a:lnTo>
                    <a:pt x="1801" y="10031"/>
                  </a:lnTo>
                  <a:lnTo>
                    <a:pt x="1920" y="10031"/>
                  </a:lnTo>
                  <a:lnTo>
                    <a:pt x="2039" y="10011"/>
                  </a:lnTo>
                  <a:lnTo>
                    <a:pt x="2157" y="9991"/>
                  </a:lnTo>
                  <a:lnTo>
                    <a:pt x="2415" y="9892"/>
                  </a:lnTo>
                  <a:lnTo>
                    <a:pt x="2692" y="9754"/>
                  </a:lnTo>
                  <a:lnTo>
                    <a:pt x="2929" y="9615"/>
                  </a:lnTo>
                  <a:lnTo>
                    <a:pt x="3166" y="9477"/>
                  </a:lnTo>
                  <a:lnTo>
                    <a:pt x="3582" y="9220"/>
                  </a:lnTo>
                  <a:lnTo>
                    <a:pt x="4274" y="8804"/>
                  </a:lnTo>
                  <a:lnTo>
                    <a:pt x="4630" y="8567"/>
                  </a:lnTo>
                  <a:lnTo>
                    <a:pt x="4947" y="8290"/>
                  </a:lnTo>
                  <a:lnTo>
                    <a:pt x="4868" y="8033"/>
                  </a:lnTo>
                  <a:lnTo>
                    <a:pt x="4789" y="7736"/>
                  </a:lnTo>
                  <a:lnTo>
                    <a:pt x="4749" y="7419"/>
                  </a:lnTo>
                  <a:lnTo>
                    <a:pt x="4729" y="7103"/>
                  </a:lnTo>
                  <a:lnTo>
                    <a:pt x="4709" y="6529"/>
                  </a:lnTo>
                  <a:lnTo>
                    <a:pt x="4729" y="6034"/>
                  </a:lnTo>
                  <a:lnTo>
                    <a:pt x="4769" y="5579"/>
                  </a:lnTo>
                  <a:lnTo>
                    <a:pt x="4808" y="5124"/>
                  </a:lnTo>
                  <a:lnTo>
                    <a:pt x="4888" y="4689"/>
                  </a:lnTo>
                  <a:lnTo>
                    <a:pt x="4986" y="4234"/>
                  </a:lnTo>
                  <a:lnTo>
                    <a:pt x="5105" y="3799"/>
                  </a:lnTo>
                  <a:lnTo>
                    <a:pt x="5224" y="3364"/>
                  </a:lnTo>
                  <a:lnTo>
                    <a:pt x="5362" y="2948"/>
                  </a:lnTo>
                  <a:lnTo>
                    <a:pt x="5521" y="2513"/>
                  </a:lnTo>
                  <a:lnTo>
                    <a:pt x="5026" y="1999"/>
                  </a:lnTo>
                  <a:lnTo>
                    <a:pt x="4492" y="1484"/>
                  </a:lnTo>
                  <a:lnTo>
                    <a:pt x="4215" y="1227"/>
                  </a:lnTo>
                  <a:lnTo>
                    <a:pt x="3938" y="990"/>
                  </a:lnTo>
                  <a:lnTo>
                    <a:pt x="3641" y="772"/>
                  </a:lnTo>
                  <a:lnTo>
                    <a:pt x="3344" y="554"/>
                  </a:lnTo>
                  <a:lnTo>
                    <a:pt x="3048" y="376"/>
                  </a:lnTo>
                  <a:lnTo>
                    <a:pt x="2751" y="238"/>
                  </a:lnTo>
                  <a:lnTo>
                    <a:pt x="2454" y="119"/>
                  </a:lnTo>
                  <a:lnTo>
                    <a:pt x="2157" y="40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6"/>
            <p:cNvSpPr/>
            <p:nvPr/>
          </p:nvSpPr>
          <p:spPr>
            <a:xfrm>
              <a:off x="1811075" y="3054825"/>
              <a:ext cx="622725" cy="502550"/>
            </a:xfrm>
            <a:custGeom>
              <a:avLst/>
              <a:gdLst/>
              <a:ahLst/>
              <a:cxnLst/>
              <a:rect l="l" t="t" r="r" b="b"/>
              <a:pathLst>
                <a:path w="24909" h="20102" extrusionOk="0">
                  <a:moveTo>
                    <a:pt x="5916" y="1"/>
                  </a:moveTo>
                  <a:lnTo>
                    <a:pt x="5718" y="258"/>
                  </a:lnTo>
                  <a:lnTo>
                    <a:pt x="5501" y="555"/>
                  </a:lnTo>
                  <a:lnTo>
                    <a:pt x="5204" y="950"/>
                  </a:lnTo>
                  <a:lnTo>
                    <a:pt x="4848" y="1445"/>
                  </a:lnTo>
                  <a:lnTo>
                    <a:pt x="4472" y="2038"/>
                  </a:lnTo>
                  <a:lnTo>
                    <a:pt x="4076" y="2691"/>
                  </a:lnTo>
                  <a:lnTo>
                    <a:pt x="3661" y="3443"/>
                  </a:lnTo>
                  <a:lnTo>
                    <a:pt x="3246" y="4254"/>
                  </a:lnTo>
                  <a:lnTo>
                    <a:pt x="3067" y="4670"/>
                  </a:lnTo>
                  <a:lnTo>
                    <a:pt x="2870" y="5105"/>
                  </a:lnTo>
                  <a:lnTo>
                    <a:pt x="2692" y="5560"/>
                  </a:lnTo>
                  <a:lnTo>
                    <a:pt x="2533" y="6035"/>
                  </a:lnTo>
                  <a:lnTo>
                    <a:pt x="2375" y="6510"/>
                  </a:lnTo>
                  <a:lnTo>
                    <a:pt x="2237" y="6984"/>
                  </a:lnTo>
                  <a:lnTo>
                    <a:pt x="2118" y="7479"/>
                  </a:lnTo>
                  <a:lnTo>
                    <a:pt x="1999" y="7974"/>
                  </a:lnTo>
                  <a:lnTo>
                    <a:pt x="1920" y="8488"/>
                  </a:lnTo>
                  <a:lnTo>
                    <a:pt x="1861" y="9002"/>
                  </a:lnTo>
                  <a:lnTo>
                    <a:pt x="1821" y="9517"/>
                  </a:lnTo>
                  <a:lnTo>
                    <a:pt x="1801" y="10031"/>
                  </a:lnTo>
                  <a:lnTo>
                    <a:pt x="1821" y="10565"/>
                  </a:lnTo>
                  <a:lnTo>
                    <a:pt x="1861" y="11099"/>
                  </a:lnTo>
                  <a:lnTo>
                    <a:pt x="1900" y="11337"/>
                  </a:lnTo>
                  <a:lnTo>
                    <a:pt x="1960" y="11574"/>
                  </a:lnTo>
                  <a:lnTo>
                    <a:pt x="2019" y="11792"/>
                  </a:lnTo>
                  <a:lnTo>
                    <a:pt x="2098" y="12010"/>
                  </a:lnTo>
                  <a:lnTo>
                    <a:pt x="2177" y="12207"/>
                  </a:lnTo>
                  <a:lnTo>
                    <a:pt x="2276" y="12405"/>
                  </a:lnTo>
                  <a:lnTo>
                    <a:pt x="2375" y="12583"/>
                  </a:lnTo>
                  <a:lnTo>
                    <a:pt x="2514" y="12761"/>
                  </a:lnTo>
                  <a:lnTo>
                    <a:pt x="2573" y="13216"/>
                  </a:lnTo>
                  <a:lnTo>
                    <a:pt x="2692" y="13652"/>
                  </a:lnTo>
                  <a:lnTo>
                    <a:pt x="2751" y="13869"/>
                  </a:lnTo>
                  <a:lnTo>
                    <a:pt x="2850" y="14087"/>
                  </a:lnTo>
                  <a:lnTo>
                    <a:pt x="2949" y="14304"/>
                  </a:lnTo>
                  <a:lnTo>
                    <a:pt x="3048" y="14502"/>
                  </a:lnTo>
                  <a:lnTo>
                    <a:pt x="3186" y="14720"/>
                  </a:lnTo>
                  <a:lnTo>
                    <a:pt x="3325" y="14918"/>
                  </a:lnTo>
                  <a:lnTo>
                    <a:pt x="3483" y="15116"/>
                  </a:lnTo>
                  <a:lnTo>
                    <a:pt x="3641" y="15294"/>
                  </a:lnTo>
                  <a:lnTo>
                    <a:pt x="3839" y="15491"/>
                  </a:lnTo>
                  <a:lnTo>
                    <a:pt x="4037" y="15650"/>
                  </a:lnTo>
                  <a:lnTo>
                    <a:pt x="4274" y="15828"/>
                  </a:lnTo>
                  <a:lnTo>
                    <a:pt x="4512" y="15986"/>
                  </a:lnTo>
                  <a:lnTo>
                    <a:pt x="3958" y="16243"/>
                  </a:lnTo>
                  <a:lnTo>
                    <a:pt x="3443" y="16540"/>
                  </a:lnTo>
                  <a:lnTo>
                    <a:pt x="2949" y="16857"/>
                  </a:lnTo>
                  <a:lnTo>
                    <a:pt x="2514" y="17173"/>
                  </a:lnTo>
                  <a:lnTo>
                    <a:pt x="2098" y="17529"/>
                  </a:lnTo>
                  <a:lnTo>
                    <a:pt x="1722" y="17866"/>
                  </a:lnTo>
                  <a:lnTo>
                    <a:pt x="1406" y="18202"/>
                  </a:lnTo>
                  <a:lnTo>
                    <a:pt x="1109" y="18538"/>
                  </a:lnTo>
                  <a:lnTo>
                    <a:pt x="832" y="18855"/>
                  </a:lnTo>
                  <a:lnTo>
                    <a:pt x="614" y="19151"/>
                  </a:lnTo>
                  <a:lnTo>
                    <a:pt x="258" y="19646"/>
                  </a:lnTo>
                  <a:lnTo>
                    <a:pt x="60" y="19982"/>
                  </a:lnTo>
                  <a:lnTo>
                    <a:pt x="1" y="20101"/>
                  </a:lnTo>
                  <a:lnTo>
                    <a:pt x="24869" y="19369"/>
                  </a:lnTo>
                  <a:lnTo>
                    <a:pt x="24889" y="19013"/>
                  </a:lnTo>
                  <a:lnTo>
                    <a:pt x="24909" y="18696"/>
                  </a:lnTo>
                  <a:lnTo>
                    <a:pt x="24909" y="18360"/>
                  </a:lnTo>
                  <a:lnTo>
                    <a:pt x="24889" y="18044"/>
                  </a:lnTo>
                  <a:lnTo>
                    <a:pt x="24869" y="17747"/>
                  </a:lnTo>
                  <a:lnTo>
                    <a:pt x="24830" y="17450"/>
                  </a:lnTo>
                  <a:lnTo>
                    <a:pt x="24790" y="17153"/>
                  </a:lnTo>
                  <a:lnTo>
                    <a:pt x="24731" y="16876"/>
                  </a:lnTo>
                  <a:lnTo>
                    <a:pt x="24652" y="16599"/>
                  </a:lnTo>
                  <a:lnTo>
                    <a:pt x="24592" y="16342"/>
                  </a:lnTo>
                  <a:lnTo>
                    <a:pt x="24394" y="15848"/>
                  </a:lnTo>
                  <a:lnTo>
                    <a:pt x="24177" y="15373"/>
                  </a:lnTo>
                  <a:lnTo>
                    <a:pt x="23920" y="14938"/>
                  </a:lnTo>
                  <a:lnTo>
                    <a:pt x="23623" y="14522"/>
                  </a:lnTo>
                  <a:lnTo>
                    <a:pt x="23306" y="14146"/>
                  </a:lnTo>
                  <a:lnTo>
                    <a:pt x="22970" y="13790"/>
                  </a:lnTo>
                  <a:lnTo>
                    <a:pt x="22594" y="13454"/>
                  </a:lnTo>
                  <a:lnTo>
                    <a:pt x="22218" y="13157"/>
                  </a:lnTo>
                  <a:lnTo>
                    <a:pt x="21803" y="12860"/>
                  </a:lnTo>
                  <a:lnTo>
                    <a:pt x="21367" y="12623"/>
                  </a:lnTo>
                  <a:lnTo>
                    <a:pt x="20932" y="12385"/>
                  </a:lnTo>
                  <a:lnTo>
                    <a:pt x="20477" y="12168"/>
                  </a:lnTo>
                  <a:lnTo>
                    <a:pt x="20022" y="11970"/>
                  </a:lnTo>
                  <a:lnTo>
                    <a:pt x="19567" y="11812"/>
                  </a:lnTo>
                  <a:lnTo>
                    <a:pt x="19092" y="11653"/>
                  </a:lnTo>
                  <a:lnTo>
                    <a:pt x="18617" y="11515"/>
                  </a:lnTo>
                  <a:lnTo>
                    <a:pt x="18143" y="11396"/>
                  </a:lnTo>
                  <a:lnTo>
                    <a:pt x="17688" y="11278"/>
                  </a:lnTo>
                  <a:lnTo>
                    <a:pt x="17233" y="11198"/>
                  </a:lnTo>
                  <a:lnTo>
                    <a:pt x="16323" y="11040"/>
                  </a:lnTo>
                  <a:lnTo>
                    <a:pt x="15492" y="10941"/>
                  </a:lnTo>
                  <a:lnTo>
                    <a:pt x="14740" y="10882"/>
                  </a:lnTo>
                  <a:lnTo>
                    <a:pt x="14067" y="10862"/>
                  </a:lnTo>
                  <a:lnTo>
                    <a:pt x="14127" y="10229"/>
                  </a:lnTo>
                  <a:lnTo>
                    <a:pt x="13968" y="10249"/>
                  </a:lnTo>
                  <a:lnTo>
                    <a:pt x="13553" y="10308"/>
                  </a:lnTo>
                  <a:lnTo>
                    <a:pt x="13177" y="10367"/>
                  </a:lnTo>
                  <a:lnTo>
                    <a:pt x="12702" y="10407"/>
                  </a:lnTo>
                  <a:lnTo>
                    <a:pt x="12168" y="10447"/>
                  </a:lnTo>
                  <a:lnTo>
                    <a:pt x="11594" y="10486"/>
                  </a:lnTo>
                  <a:lnTo>
                    <a:pt x="10961" y="10466"/>
                  </a:lnTo>
                  <a:lnTo>
                    <a:pt x="10328" y="10447"/>
                  </a:lnTo>
                  <a:lnTo>
                    <a:pt x="9655" y="10367"/>
                  </a:lnTo>
                  <a:lnTo>
                    <a:pt x="9339" y="10328"/>
                  </a:lnTo>
                  <a:lnTo>
                    <a:pt x="9003" y="10249"/>
                  </a:lnTo>
                  <a:lnTo>
                    <a:pt x="8686" y="10189"/>
                  </a:lnTo>
                  <a:lnTo>
                    <a:pt x="8369" y="10090"/>
                  </a:lnTo>
                  <a:lnTo>
                    <a:pt x="8053" y="9992"/>
                  </a:lnTo>
                  <a:lnTo>
                    <a:pt x="7756" y="9873"/>
                  </a:lnTo>
                  <a:lnTo>
                    <a:pt x="7459" y="9734"/>
                  </a:lnTo>
                  <a:lnTo>
                    <a:pt x="7182" y="9576"/>
                  </a:lnTo>
                  <a:lnTo>
                    <a:pt x="6925" y="9398"/>
                  </a:lnTo>
                  <a:lnTo>
                    <a:pt x="6668" y="9200"/>
                  </a:lnTo>
                  <a:lnTo>
                    <a:pt x="6450" y="8983"/>
                  </a:lnTo>
                  <a:lnTo>
                    <a:pt x="6233" y="8765"/>
                  </a:lnTo>
                  <a:lnTo>
                    <a:pt x="6035" y="8508"/>
                  </a:lnTo>
                  <a:lnTo>
                    <a:pt x="5857" y="8231"/>
                  </a:lnTo>
                  <a:lnTo>
                    <a:pt x="5718" y="7914"/>
                  </a:lnTo>
                  <a:lnTo>
                    <a:pt x="5600" y="7598"/>
                  </a:lnTo>
                  <a:lnTo>
                    <a:pt x="5501" y="7242"/>
                  </a:lnTo>
                  <a:lnTo>
                    <a:pt x="5442" y="6866"/>
                  </a:lnTo>
                  <a:lnTo>
                    <a:pt x="12940" y="5916"/>
                  </a:lnTo>
                  <a:lnTo>
                    <a:pt x="13850" y="3324"/>
                  </a:lnTo>
                  <a:lnTo>
                    <a:pt x="10328" y="1"/>
                  </a:lnTo>
                  <a:lnTo>
                    <a:pt x="9596" y="2850"/>
                  </a:lnTo>
                  <a:lnTo>
                    <a:pt x="59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6"/>
            <p:cNvSpPr/>
            <p:nvPr/>
          </p:nvSpPr>
          <p:spPr>
            <a:xfrm>
              <a:off x="1947100" y="3201225"/>
              <a:ext cx="202800" cy="115775"/>
            </a:xfrm>
            <a:custGeom>
              <a:avLst/>
              <a:gdLst/>
              <a:ahLst/>
              <a:cxnLst/>
              <a:rect l="l" t="t" r="r" b="b"/>
              <a:pathLst>
                <a:path w="8112" h="4631" extrusionOk="0">
                  <a:moveTo>
                    <a:pt x="7954" y="1"/>
                  </a:moveTo>
                  <a:lnTo>
                    <a:pt x="7499" y="60"/>
                  </a:lnTo>
                  <a:lnTo>
                    <a:pt x="1" y="1010"/>
                  </a:lnTo>
                  <a:lnTo>
                    <a:pt x="60" y="1386"/>
                  </a:lnTo>
                  <a:lnTo>
                    <a:pt x="159" y="1742"/>
                  </a:lnTo>
                  <a:lnTo>
                    <a:pt x="277" y="2058"/>
                  </a:lnTo>
                  <a:lnTo>
                    <a:pt x="416" y="2375"/>
                  </a:lnTo>
                  <a:lnTo>
                    <a:pt x="594" y="2652"/>
                  </a:lnTo>
                  <a:lnTo>
                    <a:pt x="792" y="2909"/>
                  </a:lnTo>
                  <a:lnTo>
                    <a:pt x="1009" y="3127"/>
                  </a:lnTo>
                  <a:lnTo>
                    <a:pt x="1227" y="3344"/>
                  </a:lnTo>
                  <a:lnTo>
                    <a:pt x="1484" y="3542"/>
                  </a:lnTo>
                  <a:lnTo>
                    <a:pt x="1741" y="3720"/>
                  </a:lnTo>
                  <a:lnTo>
                    <a:pt x="2018" y="3878"/>
                  </a:lnTo>
                  <a:lnTo>
                    <a:pt x="2315" y="4017"/>
                  </a:lnTo>
                  <a:lnTo>
                    <a:pt x="2612" y="4136"/>
                  </a:lnTo>
                  <a:lnTo>
                    <a:pt x="2928" y="4234"/>
                  </a:lnTo>
                  <a:lnTo>
                    <a:pt x="3245" y="4333"/>
                  </a:lnTo>
                  <a:lnTo>
                    <a:pt x="3562" y="4393"/>
                  </a:lnTo>
                  <a:lnTo>
                    <a:pt x="3898" y="4472"/>
                  </a:lnTo>
                  <a:lnTo>
                    <a:pt x="4214" y="4511"/>
                  </a:lnTo>
                  <a:lnTo>
                    <a:pt x="4887" y="4591"/>
                  </a:lnTo>
                  <a:lnTo>
                    <a:pt x="5520" y="4610"/>
                  </a:lnTo>
                  <a:lnTo>
                    <a:pt x="6153" y="4630"/>
                  </a:lnTo>
                  <a:lnTo>
                    <a:pt x="6727" y="4591"/>
                  </a:lnTo>
                  <a:lnTo>
                    <a:pt x="7261" y="4551"/>
                  </a:lnTo>
                  <a:lnTo>
                    <a:pt x="7736" y="4511"/>
                  </a:lnTo>
                  <a:lnTo>
                    <a:pt x="8112" y="4452"/>
                  </a:lnTo>
                  <a:lnTo>
                    <a:pt x="7954" y="1"/>
                  </a:lnTo>
                  <a:close/>
                </a:path>
              </a:pathLst>
            </a:custGeom>
            <a:solidFill>
              <a:srgbClr val="363636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6"/>
            <p:cNvSpPr/>
            <p:nvPr/>
          </p:nvSpPr>
          <p:spPr>
            <a:xfrm>
              <a:off x="2228025" y="3329825"/>
              <a:ext cx="208250" cy="209250"/>
            </a:xfrm>
            <a:custGeom>
              <a:avLst/>
              <a:gdLst/>
              <a:ahLst/>
              <a:cxnLst/>
              <a:rect l="l" t="t" r="r" b="b"/>
              <a:pathLst>
                <a:path w="8330" h="8370" extrusionOk="0">
                  <a:moveTo>
                    <a:pt x="20" y="1"/>
                  </a:moveTo>
                  <a:lnTo>
                    <a:pt x="1" y="198"/>
                  </a:lnTo>
                  <a:lnTo>
                    <a:pt x="752" y="337"/>
                  </a:lnTo>
                  <a:lnTo>
                    <a:pt x="1504" y="495"/>
                  </a:lnTo>
                  <a:lnTo>
                    <a:pt x="2256" y="693"/>
                  </a:lnTo>
                  <a:lnTo>
                    <a:pt x="3008" y="950"/>
                  </a:lnTo>
                  <a:lnTo>
                    <a:pt x="3364" y="1089"/>
                  </a:lnTo>
                  <a:lnTo>
                    <a:pt x="3740" y="1227"/>
                  </a:lnTo>
                  <a:lnTo>
                    <a:pt x="4076" y="1405"/>
                  </a:lnTo>
                  <a:lnTo>
                    <a:pt x="4432" y="1563"/>
                  </a:lnTo>
                  <a:lnTo>
                    <a:pt x="4769" y="1761"/>
                  </a:lnTo>
                  <a:lnTo>
                    <a:pt x="5105" y="1959"/>
                  </a:lnTo>
                  <a:lnTo>
                    <a:pt x="5421" y="2177"/>
                  </a:lnTo>
                  <a:lnTo>
                    <a:pt x="5718" y="2414"/>
                  </a:lnTo>
                  <a:lnTo>
                    <a:pt x="6015" y="2652"/>
                  </a:lnTo>
                  <a:lnTo>
                    <a:pt x="6292" y="2909"/>
                  </a:lnTo>
                  <a:lnTo>
                    <a:pt x="6549" y="3186"/>
                  </a:lnTo>
                  <a:lnTo>
                    <a:pt x="6787" y="3463"/>
                  </a:lnTo>
                  <a:lnTo>
                    <a:pt x="7024" y="3779"/>
                  </a:lnTo>
                  <a:lnTo>
                    <a:pt x="7242" y="4096"/>
                  </a:lnTo>
                  <a:lnTo>
                    <a:pt x="7420" y="4432"/>
                  </a:lnTo>
                  <a:lnTo>
                    <a:pt x="7598" y="4808"/>
                  </a:lnTo>
                  <a:lnTo>
                    <a:pt x="7736" y="5184"/>
                  </a:lnTo>
                  <a:lnTo>
                    <a:pt x="7875" y="5560"/>
                  </a:lnTo>
                  <a:lnTo>
                    <a:pt x="7974" y="5975"/>
                  </a:lnTo>
                  <a:lnTo>
                    <a:pt x="8053" y="6410"/>
                  </a:lnTo>
                  <a:lnTo>
                    <a:pt x="8112" y="6866"/>
                  </a:lnTo>
                  <a:lnTo>
                    <a:pt x="8132" y="7340"/>
                  </a:lnTo>
                  <a:lnTo>
                    <a:pt x="8132" y="7835"/>
                  </a:lnTo>
                  <a:lnTo>
                    <a:pt x="8092" y="8349"/>
                  </a:lnTo>
                  <a:lnTo>
                    <a:pt x="8290" y="8369"/>
                  </a:lnTo>
                  <a:lnTo>
                    <a:pt x="8330" y="7835"/>
                  </a:lnTo>
                  <a:lnTo>
                    <a:pt x="8330" y="7340"/>
                  </a:lnTo>
                  <a:lnTo>
                    <a:pt x="8310" y="6846"/>
                  </a:lnTo>
                  <a:lnTo>
                    <a:pt x="8250" y="6391"/>
                  </a:lnTo>
                  <a:lnTo>
                    <a:pt x="8171" y="5936"/>
                  </a:lnTo>
                  <a:lnTo>
                    <a:pt x="8072" y="5520"/>
                  </a:lnTo>
                  <a:lnTo>
                    <a:pt x="7934" y="5105"/>
                  </a:lnTo>
                  <a:lnTo>
                    <a:pt x="7795" y="4729"/>
                  </a:lnTo>
                  <a:lnTo>
                    <a:pt x="7617" y="4353"/>
                  </a:lnTo>
                  <a:lnTo>
                    <a:pt x="7420" y="3997"/>
                  </a:lnTo>
                  <a:lnTo>
                    <a:pt x="7202" y="3661"/>
                  </a:lnTo>
                  <a:lnTo>
                    <a:pt x="6965" y="3364"/>
                  </a:lnTo>
                  <a:lnTo>
                    <a:pt x="6727" y="3067"/>
                  </a:lnTo>
                  <a:lnTo>
                    <a:pt x="6450" y="2770"/>
                  </a:lnTo>
                  <a:lnTo>
                    <a:pt x="6173" y="2513"/>
                  </a:lnTo>
                  <a:lnTo>
                    <a:pt x="5876" y="2256"/>
                  </a:lnTo>
                  <a:lnTo>
                    <a:pt x="5560" y="2018"/>
                  </a:lnTo>
                  <a:lnTo>
                    <a:pt x="5243" y="1801"/>
                  </a:lnTo>
                  <a:lnTo>
                    <a:pt x="4907" y="1603"/>
                  </a:lnTo>
                  <a:lnTo>
                    <a:pt x="4551" y="1405"/>
                  </a:lnTo>
                  <a:lnTo>
                    <a:pt x="4195" y="1227"/>
                  </a:lnTo>
                  <a:lnTo>
                    <a:pt x="3839" y="1069"/>
                  </a:lnTo>
                  <a:lnTo>
                    <a:pt x="3483" y="911"/>
                  </a:lnTo>
                  <a:lnTo>
                    <a:pt x="3107" y="772"/>
                  </a:lnTo>
                  <a:lnTo>
                    <a:pt x="2335" y="515"/>
                  </a:lnTo>
                  <a:lnTo>
                    <a:pt x="1564" y="297"/>
                  </a:lnTo>
                  <a:lnTo>
                    <a:pt x="792" y="139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6"/>
            <p:cNvSpPr/>
            <p:nvPr/>
          </p:nvSpPr>
          <p:spPr>
            <a:xfrm>
              <a:off x="1861050" y="3152750"/>
              <a:ext cx="303200" cy="270575"/>
            </a:xfrm>
            <a:custGeom>
              <a:avLst/>
              <a:gdLst/>
              <a:ahLst/>
              <a:cxnLst/>
              <a:rect l="l" t="t" r="r" b="b"/>
              <a:pathLst>
                <a:path w="12128" h="10823" extrusionOk="0">
                  <a:moveTo>
                    <a:pt x="3759" y="1"/>
                  </a:moveTo>
                  <a:lnTo>
                    <a:pt x="3700" y="120"/>
                  </a:lnTo>
                  <a:lnTo>
                    <a:pt x="3561" y="436"/>
                  </a:lnTo>
                  <a:lnTo>
                    <a:pt x="3482" y="674"/>
                  </a:lnTo>
                  <a:lnTo>
                    <a:pt x="3403" y="931"/>
                  </a:lnTo>
                  <a:lnTo>
                    <a:pt x="3304" y="1247"/>
                  </a:lnTo>
                  <a:lnTo>
                    <a:pt x="3245" y="1564"/>
                  </a:lnTo>
                  <a:lnTo>
                    <a:pt x="3185" y="1920"/>
                  </a:lnTo>
                  <a:lnTo>
                    <a:pt x="3166" y="2296"/>
                  </a:lnTo>
                  <a:lnTo>
                    <a:pt x="3146" y="2692"/>
                  </a:lnTo>
                  <a:lnTo>
                    <a:pt x="3185" y="3107"/>
                  </a:lnTo>
                  <a:lnTo>
                    <a:pt x="3264" y="3503"/>
                  </a:lnTo>
                  <a:lnTo>
                    <a:pt x="3304" y="3720"/>
                  </a:lnTo>
                  <a:lnTo>
                    <a:pt x="3383" y="3918"/>
                  </a:lnTo>
                  <a:lnTo>
                    <a:pt x="3462" y="4136"/>
                  </a:lnTo>
                  <a:lnTo>
                    <a:pt x="3561" y="4334"/>
                  </a:lnTo>
                  <a:lnTo>
                    <a:pt x="3660" y="4531"/>
                  </a:lnTo>
                  <a:lnTo>
                    <a:pt x="3779" y="4749"/>
                  </a:lnTo>
                  <a:lnTo>
                    <a:pt x="3996" y="5026"/>
                  </a:lnTo>
                  <a:lnTo>
                    <a:pt x="4214" y="5283"/>
                  </a:lnTo>
                  <a:lnTo>
                    <a:pt x="4471" y="5521"/>
                  </a:lnTo>
                  <a:lnTo>
                    <a:pt x="4728" y="5738"/>
                  </a:lnTo>
                  <a:lnTo>
                    <a:pt x="5005" y="5936"/>
                  </a:lnTo>
                  <a:lnTo>
                    <a:pt x="5302" y="6094"/>
                  </a:lnTo>
                  <a:lnTo>
                    <a:pt x="5619" y="6253"/>
                  </a:lnTo>
                  <a:lnTo>
                    <a:pt x="5935" y="6371"/>
                  </a:lnTo>
                  <a:lnTo>
                    <a:pt x="6252" y="6490"/>
                  </a:lnTo>
                  <a:lnTo>
                    <a:pt x="6588" y="6589"/>
                  </a:lnTo>
                  <a:lnTo>
                    <a:pt x="6905" y="6668"/>
                  </a:lnTo>
                  <a:lnTo>
                    <a:pt x="7261" y="6727"/>
                  </a:lnTo>
                  <a:lnTo>
                    <a:pt x="7597" y="6767"/>
                  </a:lnTo>
                  <a:lnTo>
                    <a:pt x="7933" y="6807"/>
                  </a:lnTo>
                  <a:lnTo>
                    <a:pt x="8586" y="6846"/>
                  </a:lnTo>
                  <a:lnTo>
                    <a:pt x="9239" y="6866"/>
                  </a:lnTo>
                  <a:lnTo>
                    <a:pt x="9833" y="6826"/>
                  </a:lnTo>
                  <a:lnTo>
                    <a:pt x="10387" y="6787"/>
                  </a:lnTo>
                  <a:lnTo>
                    <a:pt x="10861" y="6727"/>
                  </a:lnTo>
                  <a:lnTo>
                    <a:pt x="11554" y="6609"/>
                  </a:lnTo>
                  <a:lnTo>
                    <a:pt x="11831" y="6569"/>
                  </a:lnTo>
                  <a:lnTo>
                    <a:pt x="11554" y="10110"/>
                  </a:lnTo>
                  <a:lnTo>
                    <a:pt x="10644" y="10269"/>
                  </a:lnTo>
                  <a:lnTo>
                    <a:pt x="9793" y="10407"/>
                  </a:lnTo>
                  <a:lnTo>
                    <a:pt x="8982" y="10506"/>
                  </a:lnTo>
                  <a:lnTo>
                    <a:pt x="8210" y="10585"/>
                  </a:lnTo>
                  <a:lnTo>
                    <a:pt x="7478" y="10625"/>
                  </a:lnTo>
                  <a:lnTo>
                    <a:pt x="6786" y="10645"/>
                  </a:lnTo>
                  <a:lnTo>
                    <a:pt x="6153" y="10625"/>
                  </a:lnTo>
                  <a:lnTo>
                    <a:pt x="5559" y="10585"/>
                  </a:lnTo>
                  <a:lnTo>
                    <a:pt x="4986" y="10546"/>
                  </a:lnTo>
                  <a:lnTo>
                    <a:pt x="4471" y="10467"/>
                  </a:lnTo>
                  <a:lnTo>
                    <a:pt x="3977" y="10368"/>
                  </a:lnTo>
                  <a:lnTo>
                    <a:pt x="3522" y="10269"/>
                  </a:lnTo>
                  <a:lnTo>
                    <a:pt x="3106" y="10150"/>
                  </a:lnTo>
                  <a:lnTo>
                    <a:pt x="2730" y="10012"/>
                  </a:lnTo>
                  <a:lnTo>
                    <a:pt x="2374" y="9873"/>
                  </a:lnTo>
                  <a:lnTo>
                    <a:pt x="2058" y="9715"/>
                  </a:lnTo>
                  <a:lnTo>
                    <a:pt x="1761" y="9576"/>
                  </a:lnTo>
                  <a:lnTo>
                    <a:pt x="1484" y="9398"/>
                  </a:lnTo>
                  <a:lnTo>
                    <a:pt x="1247" y="9240"/>
                  </a:lnTo>
                  <a:lnTo>
                    <a:pt x="1029" y="9082"/>
                  </a:lnTo>
                  <a:lnTo>
                    <a:pt x="851" y="8923"/>
                  </a:lnTo>
                  <a:lnTo>
                    <a:pt x="673" y="8765"/>
                  </a:lnTo>
                  <a:lnTo>
                    <a:pt x="416" y="8468"/>
                  </a:lnTo>
                  <a:lnTo>
                    <a:pt x="218" y="8211"/>
                  </a:lnTo>
                  <a:lnTo>
                    <a:pt x="99" y="8013"/>
                  </a:lnTo>
                  <a:lnTo>
                    <a:pt x="0" y="7835"/>
                  </a:lnTo>
                  <a:lnTo>
                    <a:pt x="79" y="8053"/>
                  </a:lnTo>
                  <a:lnTo>
                    <a:pt x="158" y="8271"/>
                  </a:lnTo>
                  <a:lnTo>
                    <a:pt x="257" y="8468"/>
                  </a:lnTo>
                  <a:lnTo>
                    <a:pt x="376" y="8646"/>
                  </a:lnTo>
                  <a:lnTo>
                    <a:pt x="495" y="8825"/>
                  </a:lnTo>
                  <a:lnTo>
                    <a:pt x="613" y="9003"/>
                  </a:lnTo>
                  <a:lnTo>
                    <a:pt x="772" y="9161"/>
                  </a:lnTo>
                  <a:lnTo>
                    <a:pt x="910" y="9299"/>
                  </a:lnTo>
                  <a:lnTo>
                    <a:pt x="1068" y="9458"/>
                  </a:lnTo>
                  <a:lnTo>
                    <a:pt x="1247" y="9576"/>
                  </a:lnTo>
                  <a:lnTo>
                    <a:pt x="1622" y="9833"/>
                  </a:lnTo>
                  <a:lnTo>
                    <a:pt x="2018" y="10031"/>
                  </a:lnTo>
                  <a:lnTo>
                    <a:pt x="2434" y="10229"/>
                  </a:lnTo>
                  <a:lnTo>
                    <a:pt x="2889" y="10368"/>
                  </a:lnTo>
                  <a:lnTo>
                    <a:pt x="3344" y="10506"/>
                  </a:lnTo>
                  <a:lnTo>
                    <a:pt x="3838" y="10605"/>
                  </a:lnTo>
                  <a:lnTo>
                    <a:pt x="4333" y="10684"/>
                  </a:lnTo>
                  <a:lnTo>
                    <a:pt x="4847" y="10744"/>
                  </a:lnTo>
                  <a:lnTo>
                    <a:pt x="5362" y="10803"/>
                  </a:lnTo>
                  <a:lnTo>
                    <a:pt x="5876" y="10823"/>
                  </a:lnTo>
                  <a:lnTo>
                    <a:pt x="6905" y="10823"/>
                  </a:lnTo>
                  <a:lnTo>
                    <a:pt x="7419" y="10803"/>
                  </a:lnTo>
                  <a:lnTo>
                    <a:pt x="8388" y="10744"/>
                  </a:lnTo>
                  <a:lnTo>
                    <a:pt x="9298" y="10645"/>
                  </a:lnTo>
                  <a:lnTo>
                    <a:pt x="10090" y="10546"/>
                  </a:lnTo>
                  <a:lnTo>
                    <a:pt x="10762" y="10447"/>
                  </a:lnTo>
                  <a:lnTo>
                    <a:pt x="11277" y="10348"/>
                  </a:lnTo>
                  <a:lnTo>
                    <a:pt x="11732" y="10249"/>
                  </a:lnTo>
                  <a:lnTo>
                    <a:pt x="12128" y="6312"/>
                  </a:lnTo>
                  <a:lnTo>
                    <a:pt x="11673" y="6391"/>
                  </a:lnTo>
                  <a:lnTo>
                    <a:pt x="11138" y="6450"/>
                  </a:lnTo>
                  <a:lnTo>
                    <a:pt x="10486" y="6510"/>
                  </a:lnTo>
                  <a:lnTo>
                    <a:pt x="9694" y="6549"/>
                  </a:lnTo>
                  <a:lnTo>
                    <a:pt x="9279" y="6569"/>
                  </a:lnTo>
                  <a:lnTo>
                    <a:pt x="8843" y="6549"/>
                  </a:lnTo>
                  <a:lnTo>
                    <a:pt x="8388" y="6530"/>
                  </a:lnTo>
                  <a:lnTo>
                    <a:pt x="7933" y="6490"/>
                  </a:lnTo>
                  <a:lnTo>
                    <a:pt x="7478" y="6431"/>
                  </a:lnTo>
                  <a:lnTo>
                    <a:pt x="7023" y="6352"/>
                  </a:lnTo>
                  <a:lnTo>
                    <a:pt x="6588" y="6233"/>
                  </a:lnTo>
                  <a:lnTo>
                    <a:pt x="6153" y="6094"/>
                  </a:lnTo>
                  <a:lnTo>
                    <a:pt x="5737" y="5936"/>
                  </a:lnTo>
                  <a:lnTo>
                    <a:pt x="5322" y="5738"/>
                  </a:lnTo>
                  <a:lnTo>
                    <a:pt x="4966" y="5501"/>
                  </a:lnTo>
                  <a:lnTo>
                    <a:pt x="4788" y="5382"/>
                  </a:lnTo>
                  <a:lnTo>
                    <a:pt x="4610" y="5244"/>
                  </a:lnTo>
                  <a:lnTo>
                    <a:pt x="4451" y="5085"/>
                  </a:lnTo>
                  <a:lnTo>
                    <a:pt x="4313" y="4927"/>
                  </a:lnTo>
                  <a:lnTo>
                    <a:pt x="4155" y="4769"/>
                  </a:lnTo>
                  <a:lnTo>
                    <a:pt x="4036" y="4571"/>
                  </a:lnTo>
                  <a:lnTo>
                    <a:pt x="3917" y="4393"/>
                  </a:lnTo>
                  <a:lnTo>
                    <a:pt x="3799" y="4195"/>
                  </a:lnTo>
                  <a:lnTo>
                    <a:pt x="3700" y="3977"/>
                  </a:lnTo>
                  <a:lnTo>
                    <a:pt x="3621" y="3740"/>
                  </a:lnTo>
                  <a:lnTo>
                    <a:pt x="3541" y="3503"/>
                  </a:lnTo>
                  <a:lnTo>
                    <a:pt x="3482" y="3265"/>
                  </a:lnTo>
                  <a:lnTo>
                    <a:pt x="3443" y="2988"/>
                  </a:lnTo>
                  <a:lnTo>
                    <a:pt x="3403" y="2711"/>
                  </a:lnTo>
                  <a:lnTo>
                    <a:pt x="3403" y="2434"/>
                  </a:lnTo>
                  <a:lnTo>
                    <a:pt x="3403" y="2118"/>
                  </a:lnTo>
                  <a:lnTo>
                    <a:pt x="3423" y="1801"/>
                  </a:lnTo>
                  <a:lnTo>
                    <a:pt x="3443" y="1485"/>
                  </a:lnTo>
                  <a:lnTo>
                    <a:pt x="3502" y="1129"/>
                  </a:lnTo>
                  <a:lnTo>
                    <a:pt x="3561" y="773"/>
                  </a:lnTo>
                  <a:lnTo>
                    <a:pt x="3640" y="397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6"/>
            <p:cNvSpPr/>
            <p:nvPr/>
          </p:nvSpPr>
          <p:spPr>
            <a:xfrm>
              <a:off x="1873400" y="3371375"/>
              <a:ext cx="107350" cy="102900"/>
            </a:xfrm>
            <a:custGeom>
              <a:avLst/>
              <a:gdLst/>
              <a:ahLst/>
              <a:cxnLst/>
              <a:rect l="l" t="t" r="r" b="b"/>
              <a:pathLst>
                <a:path w="4294" h="4116" extrusionOk="0">
                  <a:moveTo>
                    <a:pt x="1" y="0"/>
                  </a:moveTo>
                  <a:lnTo>
                    <a:pt x="40" y="317"/>
                  </a:lnTo>
                  <a:lnTo>
                    <a:pt x="100" y="633"/>
                  </a:lnTo>
                  <a:lnTo>
                    <a:pt x="179" y="970"/>
                  </a:lnTo>
                  <a:lnTo>
                    <a:pt x="297" y="1286"/>
                  </a:lnTo>
                  <a:lnTo>
                    <a:pt x="436" y="1603"/>
                  </a:lnTo>
                  <a:lnTo>
                    <a:pt x="594" y="1919"/>
                  </a:lnTo>
                  <a:lnTo>
                    <a:pt x="792" y="2216"/>
                  </a:lnTo>
                  <a:lnTo>
                    <a:pt x="1029" y="2493"/>
                  </a:lnTo>
                  <a:lnTo>
                    <a:pt x="1287" y="2770"/>
                  </a:lnTo>
                  <a:lnTo>
                    <a:pt x="1583" y="3027"/>
                  </a:lnTo>
                  <a:lnTo>
                    <a:pt x="1920" y="3265"/>
                  </a:lnTo>
                  <a:lnTo>
                    <a:pt x="2315" y="3482"/>
                  </a:lnTo>
                  <a:lnTo>
                    <a:pt x="2731" y="3680"/>
                  </a:lnTo>
                  <a:lnTo>
                    <a:pt x="3206" y="3858"/>
                  </a:lnTo>
                  <a:lnTo>
                    <a:pt x="3720" y="3997"/>
                  </a:lnTo>
                  <a:lnTo>
                    <a:pt x="4294" y="4115"/>
                  </a:lnTo>
                  <a:lnTo>
                    <a:pt x="4294" y="4115"/>
                  </a:lnTo>
                  <a:lnTo>
                    <a:pt x="3918" y="3977"/>
                  </a:lnTo>
                  <a:lnTo>
                    <a:pt x="3502" y="3799"/>
                  </a:lnTo>
                  <a:lnTo>
                    <a:pt x="3008" y="3561"/>
                  </a:lnTo>
                  <a:lnTo>
                    <a:pt x="2474" y="3284"/>
                  </a:lnTo>
                  <a:lnTo>
                    <a:pt x="1940" y="2968"/>
                  </a:lnTo>
                  <a:lnTo>
                    <a:pt x="1702" y="2790"/>
                  </a:lnTo>
                  <a:lnTo>
                    <a:pt x="1465" y="2632"/>
                  </a:lnTo>
                  <a:lnTo>
                    <a:pt x="1267" y="2434"/>
                  </a:lnTo>
                  <a:lnTo>
                    <a:pt x="1109" y="2256"/>
                  </a:lnTo>
                  <a:lnTo>
                    <a:pt x="950" y="2078"/>
                  </a:lnTo>
                  <a:lnTo>
                    <a:pt x="832" y="1880"/>
                  </a:lnTo>
                  <a:lnTo>
                    <a:pt x="594" y="1484"/>
                  </a:lnTo>
                  <a:lnTo>
                    <a:pt x="396" y="1108"/>
                  </a:lnTo>
                  <a:lnTo>
                    <a:pt x="238" y="752"/>
                  </a:lnTo>
                  <a:lnTo>
                    <a:pt x="139" y="455"/>
                  </a:lnTo>
                  <a:lnTo>
                    <a:pt x="60" y="2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6"/>
            <p:cNvSpPr/>
            <p:nvPr/>
          </p:nvSpPr>
          <p:spPr>
            <a:xfrm>
              <a:off x="2027225" y="3054325"/>
              <a:ext cx="44550" cy="162275"/>
            </a:xfrm>
            <a:custGeom>
              <a:avLst/>
              <a:gdLst/>
              <a:ahLst/>
              <a:cxnLst/>
              <a:rect l="l" t="t" r="r" b="b"/>
              <a:pathLst>
                <a:path w="1782" h="6491" extrusionOk="0">
                  <a:moveTo>
                    <a:pt x="1583" y="1"/>
                  </a:moveTo>
                  <a:lnTo>
                    <a:pt x="0" y="6450"/>
                  </a:lnTo>
                  <a:lnTo>
                    <a:pt x="198" y="6490"/>
                  </a:lnTo>
                  <a:lnTo>
                    <a:pt x="1781" y="41"/>
                  </a:lnTo>
                  <a:lnTo>
                    <a:pt x="1583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6"/>
            <p:cNvSpPr/>
            <p:nvPr/>
          </p:nvSpPr>
          <p:spPr>
            <a:xfrm>
              <a:off x="2159775" y="3317950"/>
              <a:ext cx="146425" cy="71750"/>
            </a:xfrm>
            <a:custGeom>
              <a:avLst/>
              <a:gdLst/>
              <a:ahLst/>
              <a:cxnLst/>
              <a:rect l="l" t="t" r="r" b="b"/>
              <a:pathLst>
                <a:path w="5857" h="2870" extrusionOk="0">
                  <a:moveTo>
                    <a:pt x="139" y="1"/>
                  </a:moveTo>
                  <a:lnTo>
                    <a:pt x="1" y="1445"/>
                  </a:lnTo>
                  <a:lnTo>
                    <a:pt x="673" y="1445"/>
                  </a:lnTo>
                  <a:lnTo>
                    <a:pt x="713" y="1742"/>
                  </a:lnTo>
                  <a:lnTo>
                    <a:pt x="792" y="1999"/>
                  </a:lnTo>
                  <a:lnTo>
                    <a:pt x="871" y="2177"/>
                  </a:lnTo>
                  <a:lnTo>
                    <a:pt x="970" y="2315"/>
                  </a:lnTo>
                  <a:lnTo>
                    <a:pt x="1089" y="2414"/>
                  </a:lnTo>
                  <a:lnTo>
                    <a:pt x="1207" y="2474"/>
                  </a:lnTo>
                  <a:lnTo>
                    <a:pt x="1326" y="2493"/>
                  </a:lnTo>
                  <a:lnTo>
                    <a:pt x="1465" y="2474"/>
                  </a:lnTo>
                  <a:lnTo>
                    <a:pt x="1583" y="2454"/>
                  </a:lnTo>
                  <a:lnTo>
                    <a:pt x="1702" y="2395"/>
                  </a:lnTo>
                  <a:lnTo>
                    <a:pt x="1920" y="2296"/>
                  </a:lnTo>
                  <a:lnTo>
                    <a:pt x="2058" y="2177"/>
                  </a:lnTo>
                  <a:lnTo>
                    <a:pt x="2117" y="2137"/>
                  </a:lnTo>
                  <a:lnTo>
                    <a:pt x="3858" y="2869"/>
                  </a:lnTo>
                  <a:lnTo>
                    <a:pt x="5857" y="1227"/>
                  </a:lnTo>
                  <a:lnTo>
                    <a:pt x="5520" y="1049"/>
                  </a:lnTo>
                  <a:lnTo>
                    <a:pt x="5164" y="871"/>
                  </a:lnTo>
                  <a:lnTo>
                    <a:pt x="4808" y="713"/>
                  </a:lnTo>
                  <a:lnTo>
                    <a:pt x="4452" y="594"/>
                  </a:lnTo>
                  <a:lnTo>
                    <a:pt x="4076" y="476"/>
                  </a:lnTo>
                  <a:lnTo>
                    <a:pt x="3700" y="357"/>
                  </a:lnTo>
                  <a:lnTo>
                    <a:pt x="3344" y="278"/>
                  </a:lnTo>
                  <a:lnTo>
                    <a:pt x="2968" y="199"/>
                  </a:lnTo>
                  <a:lnTo>
                    <a:pt x="2592" y="139"/>
                  </a:lnTo>
                  <a:lnTo>
                    <a:pt x="2236" y="100"/>
                  </a:lnTo>
                  <a:lnTo>
                    <a:pt x="1504" y="21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6"/>
            <p:cNvSpPr/>
            <p:nvPr/>
          </p:nvSpPr>
          <p:spPr>
            <a:xfrm>
              <a:off x="2214175" y="3341700"/>
              <a:ext cx="64825" cy="34150"/>
            </a:xfrm>
            <a:custGeom>
              <a:avLst/>
              <a:gdLst/>
              <a:ahLst/>
              <a:cxnLst/>
              <a:rect l="l" t="t" r="r" b="b"/>
              <a:pathLst>
                <a:path w="2593" h="1366" extrusionOk="0">
                  <a:moveTo>
                    <a:pt x="139" y="0"/>
                  </a:moveTo>
                  <a:lnTo>
                    <a:pt x="80" y="20"/>
                  </a:lnTo>
                  <a:lnTo>
                    <a:pt x="40" y="40"/>
                  </a:lnTo>
                  <a:lnTo>
                    <a:pt x="21" y="79"/>
                  </a:lnTo>
                  <a:lnTo>
                    <a:pt x="1" y="119"/>
                  </a:lnTo>
                  <a:lnTo>
                    <a:pt x="1" y="139"/>
                  </a:lnTo>
                  <a:lnTo>
                    <a:pt x="21" y="178"/>
                  </a:lnTo>
                  <a:lnTo>
                    <a:pt x="60" y="198"/>
                  </a:lnTo>
                  <a:lnTo>
                    <a:pt x="119" y="218"/>
                  </a:lnTo>
                  <a:lnTo>
                    <a:pt x="416" y="218"/>
                  </a:lnTo>
                  <a:lnTo>
                    <a:pt x="753" y="258"/>
                  </a:lnTo>
                  <a:lnTo>
                    <a:pt x="1069" y="337"/>
                  </a:lnTo>
                  <a:lnTo>
                    <a:pt x="1386" y="436"/>
                  </a:lnTo>
                  <a:lnTo>
                    <a:pt x="1544" y="515"/>
                  </a:lnTo>
                  <a:lnTo>
                    <a:pt x="1682" y="594"/>
                  </a:lnTo>
                  <a:lnTo>
                    <a:pt x="1821" y="673"/>
                  </a:lnTo>
                  <a:lnTo>
                    <a:pt x="1940" y="772"/>
                  </a:lnTo>
                  <a:lnTo>
                    <a:pt x="2058" y="891"/>
                  </a:lnTo>
                  <a:lnTo>
                    <a:pt x="2157" y="1009"/>
                  </a:lnTo>
                  <a:lnTo>
                    <a:pt x="2236" y="1148"/>
                  </a:lnTo>
                  <a:lnTo>
                    <a:pt x="2296" y="1306"/>
                  </a:lnTo>
                  <a:lnTo>
                    <a:pt x="2315" y="1346"/>
                  </a:lnTo>
                  <a:lnTo>
                    <a:pt x="2375" y="1365"/>
                  </a:lnTo>
                  <a:lnTo>
                    <a:pt x="2474" y="1365"/>
                  </a:lnTo>
                  <a:lnTo>
                    <a:pt x="2533" y="1346"/>
                  </a:lnTo>
                  <a:lnTo>
                    <a:pt x="2573" y="1306"/>
                  </a:lnTo>
                  <a:lnTo>
                    <a:pt x="2592" y="1267"/>
                  </a:lnTo>
                  <a:lnTo>
                    <a:pt x="2592" y="1227"/>
                  </a:lnTo>
                  <a:lnTo>
                    <a:pt x="2513" y="1049"/>
                  </a:lnTo>
                  <a:lnTo>
                    <a:pt x="2434" y="910"/>
                  </a:lnTo>
                  <a:lnTo>
                    <a:pt x="2315" y="752"/>
                  </a:lnTo>
                  <a:lnTo>
                    <a:pt x="2197" y="633"/>
                  </a:lnTo>
                  <a:lnTo>
                    <a:pt x="2058" y="515"/>
                  </a:lnTo>
                  <a:lnTo>
                    <a:pt x="1900" y="416"/>
                  </a:lnTo>
                  <a:lnTo>
                    <a:pt x="1742" y="337"/>
                  </a:lnTo>
                  <a:lnTo>
                    <a:pt x="1583" y="258"/>
                  </a:lnTo>
                  <a:lnTo>
                    <a:pt x="1405" y="198"/>
                  </a:lnTo>
                  <a:lnTo>
                    <a:pt x="1227" y="139"/>
                  </a:lnTo>
                  <a:lnTo>
                    <a:pt x="851" y="60"/>
                  </a:lnTo>
                  <a:lnTo>
                    <a:pt x="495" y="2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6"/>
            <p:cNvSpPr/>
            <p:nvPr/>
          </p:nvSpPr>
          <p:spPr>
            <a:xfrm>
              <a:off x="2227525" y="3329825"/>
              <a:ext cx="64825" cy="34150"/>
            </a:xfrm>
            <a:custGeom>
              <a:avLst/>
              <a:gdLst/>
              <a:ahLst/>
              <a:cxnLst/>
              <a:rect l="l" t="t" r="r" b="b"/>
              <a:pathLst>
                <a:path w="2593" h="1366" extrusionOk="0">
                  <a:moveTo>
                    <a:pt x="100" y="1"/>
                  </a:moveTo>
                  <a:lnTo>
                    <a:pt x="40" y="40"/>
                  </a:lnTo>
                  <a:lnTo>
                    <a:pt x="21" y="60"/>
                  </a:lnTo>
                  <a:lnTo>
                    <a:pt x="1" y="99"/>
                  </a:lnTo>
                  <a:lnTo>
                    <a:pt x="1" y="139"/>
                  </a:lnTo>
                  <a:lnTo>
                    <a:pt x="21" y="179"/>
                  </a:lnTo>
                  <a:lnTo>
                    <a:pt x="60" y="198"/>
                  </a:lnTo>
                  <a:lnTo>
                    <a:pt x="120" y="198"/>
                  </a:lnTo>
                  <a:lnTo>
                    <a:pt x="436" y="218"/>
                  </a:lnTo>
                  <a:lnTo>
                    <a:pt x="753" y="258"/>
                  </a:lnTo>
                  <a:lnTo>
                    <a:pt x="1089" y="337"/>
                  </a:lnTo>
                  <a:lnTo>
                    <a:pt x="1406" y="436"/>
                  </a:lnTo>
                  <a:lnTo>
                    <a:pt x="1544" y="515"/>
                  </a:lnTo>
                  <a:lnTo>
                    <a:pt x="1702" y="594"/>
                  </a:lnTo>
                  <a:lnTo>
                    <a:pt x="1821" y="673"/>
                  </a:lnTo>
                  <a:lnTo>
                    <a:pt x="1959" y="772"/>
                  </a:lnTo>
                  <a:lnTo>
                    <a:pt x="2058" y="891"/>
                  </a:lnTo>
                  <a:lnTo>
                    <a:pt x="2157" y="1010"/>
                  </a:lnTo>
                  <a:lnTo>
                    <a:pt x="2236" y="1148"/>
                  </a:lnTo>
                  <a:lnTo>
                    <a:pt x="2296" y="1306"/>
                  </a:lnTo>
                  <a:lnTo>
                    <a:pt x="2335" y="1346"/>
                  </a:lnTo>
                  <a:lnTo>
                    <a:pt x="2375" y="1366"/>
                  </a:lnTo>
                  <a:lnTo>
                    <a:pt x="2415" y="1366"/>
                  </a:lnTo>
                  <a:lnTo>
                    <a:pt x="2474" y="1346"/>
                  </a:lnTo>
                  <a:lnTo>
                    <a:pt x="2533" y="1326"/>
                  </a:lnTo>
                  <a:lnTo>
                    <a:pt x="2573" y="1306"/>
                  </a:lnTo>
                  <a:lnTo>
                    <a:pt x="2593" y="1267"/>
                  </a:lnTo>
                  <a:lnTo>
                    <a:pt x="2593" y="1227"/>
                  </a:lnTo>
                  <a:lnTo>
                    <a:pt x="2533" y="1049"/>
                  </a:lnTo>
                  <a:lnTo>
                    <a:pt x="2434" y="891"/>
                  </a:lnTo>
                  <a:lnTo>
                    <a:pt x="2335" y="752"/>
                  </a:lnTo>
                  <a:lnTo>
                    <a:pt x="2197" y="634"/>
                  </a:lnTo>
                  <a:lnTo>
                    <a:pt x="2058" y="515"/>
                  </a:lnTo>
                  <a:lnTo>
                    <a:pt x="1920" y="416"/>
                  </a:lnTo>
                  <a:lnTo>
                    <a:pt x="1762" y="337"/>
                  </a:lnTo>
                  <a:lnTo>
                    <a:pt x="1584" y="258"/>
                  </a:lnTo>
                  <a:lnTo>
                    <a:pt x="1406" y="179"/>
                  </a:lnTo>
                  <a:lnTo>
                    <a:pt x="1227" y="139"/>
                  </a:lnTo>
                  <a:lnTo>
                    <a:pt x="852" y="60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6"/>
            <p:cNvSpPr/>
            <p:nvPr/>
          </p:nvSpPr>
          <p:spPr>
            <a:xfrm>
              <a:off x="2200825" y="3353575"/>
              <a:ext cx="64825" cy="34150"/>
            </a:xfrm>
            <a:custGeom>
              <a:avLst/>
              <a:gdLst/>
              <a:ahLst/>
              <a:cxnLst/>
              <a:rect l="l" t="t" r="r" b="b"/>
              <a:pathLst>
                <a:path w="2593" h="1366" extrusionOk="0">
                  <a:moveTo>
                    <a:pt x="99" y="0"/>
                  </a:moveTo>
                  <a:lnTo>
                    <a:pt x="40" y="20"/>
                  </a:lnTo>
                  <a:lnTo>
                    <a:pt x="20" y="60"/>
                  </a:lnTo>
                  <a:lnTo>
                    <a:pt x="1" y="99"/>
                  </a:lnTo>
                  <a:lnTo>
                    <a:pt x="1" y="139"/>
                  </a:lnTo>
                  <a:lnTo>
                    <a:pt x="20" y="178"/>
                  </a:lnTo>
                  <a:lnTo>
                    <a:pt x="60" y="198"/>
                  </a:lnTo>
                  <a:lnTo>
                    <a:pt x="119" y="198"/>
                  </a:lnTo>
                  <a:lnTo>
                    <a:pt x="436" y="218"/>
                  </a:lnTo>
                  <a:lnTo>
                    <a:pt x="752" y="257"/>
                  </a:lnTo>
                  <a:lnTo>
                    <a:pt x="1089" y="317"/>
                  </a:lnTo>
                  <a:lnTo>
                    <a:pt x="1405" y="435"/>
                  </a:lnTo>
                  <a:lnTo>
                    <a:pt x="1544" y="495"/>
                  </a:lnTo>
                  <a:lnTo>
                    <a:pt x="1702" y="574"/>
                  </a:lnTo>
                  <a:lnTo>
                    <a:pt x="1840" y="673"/>
                  </a:lnTo>
                  <a:lnTo>
                    <a:pt x="1959" y="772"/>
                  </a:lnTo>
                  <a:lnTo>
                    <a:pt x="2058" y="890"/>
                  </a:lnTo>
                  <a:lnTo>
                    <a:pt x="2157" y="1009"/>
                  </a:lnTo>
                  <a:lnTo>
                    <a:pt x="2236" y="1148"/>
                  </a:lnTo>
                  <a:lnTo>
                    <a:pt x="2295" y="1286"/>
                  </a:lnTo>
                  <a:lnTo>
                    <a:pt x="2335" y="1326"/>
                  </a:lnTo>
                  <a:lnTo>
                    <a:pt x="2375" y="1345"/>
                  </a:lnTo>
                  <a:lnTo>
                    <a:pt x="2414" y="1365"/>
                  </a:lnTo>
                  <a:lnTo>
                    <a:pt x="2474" y="1345"/>
                  </a:lnTo>
                  <a:lnTo>
                    <a:pt x="2533" y="1326"/>
                  </a:lnTo>
                  <a:lnTo>
                    <a:pt x="2572" y="1306"/>
                  </a:lnTo>
                  <a:lnTo>
                    <a:pt x="2592" y="1266"/>
                  </a:lnTo>
                  <a:lnTo>
                    <a:pt x="2592" y="1207"/>
                  </a:lnTo>
                  <a:lnTo>
                    <a:pt x="2533" y="1049"/>
                  </a:lnTo>
                  <a:lnTo>
                    <a:pt x="2434" y="890"/>
                  </a:lnTo>
                  <a:lnTo>
                    <a:pt x="2335" y="752"/>
                  </a:lnTo>
                  <a:lnTo>
                    <a:pt x="2197" y="633"/>
                  </a:lnTo>
                  <a:lnTo>
                    <a:pt x="2058" y="515"/>
                  </a:lnTo>
                  <a:lnTo>
                    <a:pt x="1920" y="416"/>
                  </a:lnTo>
                  <a:lnTo>
                    <a:pt x="1761" y="317"/>
                  </a:lnTo>
                  <a:lnTo>
                    <a:pt x="1583" y="238"/>
                  </a:lnTo>
                  <a:lnTo>
                    <a:pt x="1405" y="178"/>
                  </a:lnTo>
                  <a:lnTo>
                    <a:pt x="1227" y="119"/>
                  </a:lnTo>
                  <a:lnTo>
                    <a:pt x="851" y="40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83" name="Google Shape;983;p36"/>
          <p:cNvGrpSpPr/>
          <p:nvPr/>
        </p:nvGrpSpPr>
        <p:grpSpPr>
          <a:xfrm>
            <a:off x="6047624" y="197624"/>
            <a:ext cx="657425" cy="548700"/>
            <a:chOff x="1350550" y="462875"/>
            <a:chExt cx="968225" cy="808100"/>
          </a:xfrm>
        </p:grpSpPr>
        <p:sp>
          <p:nvSpPr>
            <p:cNvPr id="984" name="Google Shape;984;p36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6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" name="Google Shape;805;p55">
            <a:extLst>
              <a:ext uri="{FF2B5EF4-FFF2-40B4-BE49-F238E27FC236}">
                <a16:creationId xmlns:a16="http://schemas.microsoft.com/office/drawing/2014/main" id="{81EA844D-F04A-2778-65D5-2AC261EF61E5}"/>
              </a:ext>
            </a:extLst>
          </p:cNvPr>
          <p:cNvSpPr txBox="1">
            <a:spLocks/>
          </p:cNvSpPr>
          <p:nvPr/>
        </p:nvSpPr>
        <p:spPr>
          <a:xfrm>
            <a:off x="1067302" y="1601573"/>
            <a:ext cx="3934950" cy="193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Josefin Sans"/>
              <a:buNone/>
              <a:defRPr sz="46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4200"/>
              </a:lnSpc>
            </a:pPr>
            <a:r>
              <a:rPr lang="vi-VN" sz="3200" dirty="0"/>
              <a:t>CẢM ƠN THẦY VÀ CÁC BẠN ĐÃ LẮNG NGHE!</a:t>
            </a:r>
            <a:endParaRPr lang="vi-V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5" name="Google Shape;935;p36"/>
          <p:cNvGrpSpPr/>
          <p:nvPr/>
        </p:nvGrpSpPr>
        <p:grpSpPr>
          <a:xfrm>
            <a:off x="7081372" y="1571653"/>
            <a:ext cx="2190563" cy="2210589"/>
            <a:chOff x="1603850" y="2409375"/>
            <a:chExt cx="1137600" cy="1148000"/>
          </a:xfrm>
        </p:grpSpPr>
        <p:sp>
          <p:nvSpPr>
            <p:cNvPr id="936" name="Google Shape;936;p36"/>
            <p:cNvSpPr/>
            <p:nvPr/>
          </p:nvSpPr>
          <p:spPr>
            <a:xfrm>
              <a:off x="2533200" y="3418850"/>
              <a:ext cx="208250" cy="110325"/>
            </a:xfrm>
            <a:custGeom>
              <a:avLst/>
              <a:gdLst/>
              <a:ahLst/>
              <a:cxnLst/>
              <a:rect l="l" t="t" r="r" b="b"/>
              <a:pathLst>
                <a:path w="8330" h="4413" extrusionOk="0">
                  <a:moveTo>
                    <a:pt x="8329" y="1"/>
                  </a:moveTo>
                  <a:lnTo>
                    <a:pt x="0" y="20"/>
                  </a:lnTo>
                  <a:lnTo>
                    <a:pt x="0" y="198"/>
                  </a:lnTo>
                  <a:lnTo>
                    <a:pt x="20" y="416"/>
                  </a:lnTo>
                  <a:lnTo>
                    <a:pt x="60" y="693"/>
                  </a:lnTo>
                  <a:lnTo>
                    <a:pt x="119" y="1010"/>
                  </a:lnTo>
                  <a:lnTo>
                    <a:pt x="198" y="1385"/>
                  </a:lnTo>
                  <a:lnTo>
                    <a:pt x="317" y="1761"/>
                  </a:lnTo>
                  <a:lnTo>
                    <a:pt x="495" y="2177"/>
                  </a:lnTo>
                  <a:lnTo>
                    <a:pt x="594" y="2375"/>
                  </a:lnTo>
                  <a:lnTo>
                    <a:pt x="693" y="2573"/>
                  </a:lnTo>
                  <a:lnTo>
                    <a:pt x="831" y="2770"/>
                  </a:lnTo>
                  <a:lnTo>
                    <a:pt x="970" y="2968"/>
                  </a:lnTo>
                  <a:lnTo>
                    <a:pt x="1108" y="3166"/>
                  </a:lnTo>
                  <a:lnTo>
                    <a:pt x="1286" y="3344"/>
                  </a:lnTo>
                  <a:lnTo>
                    <a:pt x="1464" y="3502"/>
                  </a:lnTo>
                  <a:lnTo>
                    <a:pt x="1662" y="3680"/>
                  </a:lnTo>
                  <a:lnTo>
                    <a:pt x="1880" y="3819"/>
                  </a:lnTo>
                  <a:lnTo>
                    <a:pt x="2117" y="3957"/>
                  </a:lnTo>
                  <a:lnTo>
                    <a:pt x="2374" y="4076"/>
                  </a:lnTo>
                  <a:lnTo>
                    <a:pt x="2651" y="4195"/>
                  </a:lnTo>
                  <a:lnTo>
                    <a:pt x="2948" y="4274"/>
                  </a:lnTo>
                  <a:lnTo>
                    <a:pt x="3265" y="4353"/>
                  </a:lnTo>
                  <a:lnTo>
                    <a:pt x="3601" y="4393"/>
                  </a:lnTo>
                  <a:lnTo>
                    <a:pt x="3977" y="4412"/>
                  </a:lnTo>
                  <a:lnTo>
                    <a:pt x="4333" y="4412"/>
                  </a:lnTo>
                  <a:lnTo>
                    <a:pt x="4669" y="4393"/>
                  </a:lnTo>
                  <a:lnTo>
                    <a:pt x="5006" y="4333"/>
                  </a:lnTo>
                  <a:lnTo>
                    <a:pt x="5302" y="4254"/>
                  </a:lnTo>
                  <a:lnTo>
                    <a:pt x="5579" y="4175"/>
                  </a:lnTo>
                  <a:lnTo>
                    <a:pt x="5856" y="4056"/>
                  </a:lnTo>
                  <a:lnTo>
                    <a:pt x="6113" y="3918"/>
                  </a:lnTo>
                  <a:lnTo>
                    <a:pt x="6331" y="3779"/>
                  </a:lnTo>
                  <a:lnTo>
                    <a:pt x="6549" y="3621"/>
                  </a:lnTo>
                  <a:lnTo>
                    <a:pt x="6747" y="3443"/>
                  </a:lnTo>
                  <a:lnTo>
                    <a:pt x="6944" y="3265"/>
                  </a:lnTo>
                  <a:lnTo>
                    <a:pt x="7103" y="3067"/>
                  </a:lnTo>
                  <a:lnTo>
                    <a:pt x="7261" y="2869"/>
                  </a:lnTo>
                  <a:lnTo>
                    <a:pt x="7399" y="2671"/>
                  </a:lnTo>
                  <a:lnTo>
                    <a:pt x="7538" y="2474"/>
                  </a:lnTo>
                  <a:lnTo>
                    <a:pt x="7657" y="2256"/>
                  </a:lnTo>
                  <a:lnTo>
                    <a:pt x="7854" y="1841"/>
                  </a:lnTo>
                  <a:lnTo>
                    <a:pt x="8013" y="1425"/>
                  </a:lnTo>
                  <a:lnTo>
                    <a:pt x="8131" y="1049"/>
                  </a:lnTo>
                  <a:lnTo>
                    <a:pt x="8211" y="713"/>
                  </a:lnTo>
                  <a:lnTo>
                    <a:pt x="8270" y="416"/>
                  </a:lnTo>
                  <a:lnTo>
                    <a:pt x="8309" y="198"/>
                  </a:lnTo>
                  <a:lnTo>
                    <a:pt x="8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6"/>
            <p:cNvSpPr/>
            <p:nvPr/>
          </p:nvSpPr>
          <p:spPr>
            <a:xfrm>
              <a:off x="2583150" y="3504925"/>
              <a:ext cx="107350" cy="29700"/>
            </a:xfrm>
            <a:custGeom>
              <a:avLst/>
              <a:gdLst/>
              <a:ahLst/>
              <a:cxnLst/>
              <a:rect l="l" t="t" r="r" b="b"/>
              <a:pathLst>
                <a:path w="4294" h="1188" extrusionOk="0">
                  <a:moveTo>
                    <a:pt x="3641" y="0"/>
                  </a:moveTo>
                  <a:lnTo>
                    <a:pt x="396" y="158"/>
                  </a:lnTo>
                  <a:lnTo>
                    <a:pt x="0" y="1187"/>
                  </a:lnTo>
                  <a:lnTo>
                    <a:pt x="4293" y="1187"/>
                  </a:lnTo>
                  <a:lnTo>
                    <a:pt x="3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6"/>
            <p:cNvSpPr/>
            <p:nvPr/>
          </p:nvSpPr>
          <p:spPr>
            <a:xfrm>
              <a:off x="2539125" y="3425775"/>
              <a:ext cx="193900" cy="43050"/>
            </a:xfrm>
            <a:custGeom>
              <a:avLst/>
              <a:gdLst/>
              <a:ahLst/>
              <a:cxnLst/>
              <a:rect l="l" t="t" r="r" b="b"/>
              <a:pathLst>
                <a:path w="7756" h="1722" extrusionOk="0">
                  <a:moveTo>
                    <a:pt x="7756" y="1"/>
                  </a:moveTo>
                  <a:lnTo>
                    <a:pt x="1" y="139"/>
                  </a:lnTo>
                  <a:lnTo>
                    <a:pt x="317" y="456"/>
                  </a:lnTo>
                  <a:lnTo>
                    <a:pt x="634" y="733"/>
                  </a:lnTo>
                  <a:lnTo>
                    <a:pt x="970" y="970"/>
                  </a:lnTo>
                  <a:lnTo>
                    <a:pt x="1287" y="1168"/>
                  </a:lnTo>
                  <a:lnTo>
                    <a:pt x="1623" y="1346"/>
                  </a:lnTo>
                  <a:lnTo>
                    <a:pt x="1959" y="1465"/>
                  </a:lnTo>
                  <a:lnTo>
                    <a:pt x="2296" y="1583"/>
                  </a:lnTo>
                  <a:lnTo>
                    <a:pt x="2632" y="1643"/>
                  </a:lnTo>
                  <a:lnTo>
                    <a:pt x="2948" y="1702"/>
                  </a:lnTo>
                  <a:lnTo>
                    <a:pt x="3285" y="1722"/>
                  </a:lnTo>
                  <a:lnTo>
                    <a:pt x="3601" y="1722"/>
                  </a:lnTo>
                  <a:lnTo>
                    <a:pt x="3938" y="1682"/>
                  </a:lnTo>
                  <a:lnTo>
                    <a:pt x="4234" y="1643"/>
                  </a:lnTo>
                  <a:lnTo>
                    <a:pt x="4551" y="1583"/>
                  </a:lnTo>
                  <a:lnTo>
                    <a:pt x="4848" y="1524"/>
                  </a:lnTo>
                  <a:lnTo>
                    <a:pt x="5144" y="1425"/>
                  </a:lnTo>
                  <a:lnTo>
                    <a:pt x="5421" y="1346"/>
                  </a:lnTo>
                  <a:lnTo>
                    <a:pt x="5679" y="1227"/>
                  </a:lnTo>
                  <a:lnTo>
                    <a:pt x="6193" y="1010"/>
                  </a:lnTo>
                  <a:lnTo>
                    <a:pt x="6628" y="772"/>
                  </a:lnTo>
                  <a:lnTo>
                    <a:pt x="7024" y="535"/>
                  </a:lnTo>
                  <a:lnTo>
                    <a:pt x="7321" y="337"/>
                  </a:lnTo>
                  <a:lnTo>
                    <a:pt x="7558" y="159"/>
                  </a:lnTo>
                  <a:lnTo>
                    <a:pt x="77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6"/>
            <p:cNvSpPr/>
            <p:nvPr/>
          </p:nvSpPr>
          <p:spPr>
            <a:xfrm>
              <a:off x="2456025" y="3176000"/>
              <a:ext cx="149900" cy="8450"/>
            </a:xfrm>
            <a:custGeom>
              <a:avLst/>
              <a:gdLst/>
              <a:ahLst/>
              <a:cxnLst/>
              <a:rect l="l" t="t" r="r" b="b"/>
              <a:pathLst>
                <a:path w="5996" h="338" extrusionOk="0">
                  <a:moveTo>
                    <a:pt x="1" y="1"/>
                  </a:moveTo>
                  <a:lnTo>
                    <a:pt x="1" y="337"/>
                  </a:lnTo>
                  <a:lnTo>
                    <a:pt x="5995" y="337"/>
                  </a:lnTo>
                  <a:lnTo>
                    <a:pt x="59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6"/>
            <p:cNvSpPr/>
            <p:nvPr/>
          </p:nvSpPr>
          <p:spPr>
            <a:xfrm>
              <a:off x="2593525" y="3154250"/>
              <a:ext cx="85600" cy="51950"/>
            </a:xfrm>
            <a:custGeom>
              <a:avLst/>
              <a:gdLst/>
              <a:ahLst/>
              <a:cxnLst/>
              <a:rect l="l" t="t" r="r" b="b"/>
              <a:pathLst>
                <a:path w="3424" h="2078" extrusionOk="0">
                  <a:moveTo>
                    <a:pt x="1" y="0"/>
                  </a:moveTo>
                  <a:lnTo>
                    <a:pt x="357" y="2078"/>
                  </a:lnTo>
                  <a:lnTo>
                    <a:pt x="3127" y="207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6"/>
            <p:cNvSpPr/>
            <p:nvPr/>
          </p:nvSpPr>
          <p:spPr>
            <a:xfrm>
              <a:off x="2600450" y="3158200"/>
              <a:ext cx="73725" cy="27225"/>
            </a:xfrm>
            <a:custGeom>
              <a:avLst/>
              <a:gdLst/>
              <a:ahLst/>
              <a:cxnLst/>
              <a:rect l="l" t="t" r="r" b="b"/>
              <a:pathLst>
                <a:path w="2949" h="1089" extrusionOk="0">
                  <a:moveTo>
                    <a:pt x="2949" y="1"/>
                  </a:moveTo>
                  <a:lnTo>
                    <a:pt x="1" y="218"/>
                  </a:lnTo>
                  <a:lnTo>
                    <a:pt x="120" y="396"/>
                  </a:lnTo>
                  <a:lnTo>
                    <a:pt x="238" y="555"/>
                  </a:lnTo>
                  <a:lnTo>
                    <a:pt x="337" y="693"/>
                  </a:lnTo>
                  <a:lnTo>
                    <a:pt x="456" y="812"/>
                  </a:lnTo>
                  <a:lnTo>
                    <a:pt x="575" y="891"/>
                  </a:lnTo>
                  <a:lnTo>
                    <a:pt x="693" y="970"/>
                  </a:lnTo>
                  <a:lnTo>
                    <a:pt x="812" y="1029"/>
                  </a:lnTo>
                  <a:lnTo>
                    <a:pt x="950" y="1069"/>
                  </a:lnTo>
                  <a:lnTo>
                    <a:pt x="1069" y="1089"/>
                  </a:lnTo>
                  <a:lnTo>
                    <a:pt x="1307" y="1089"/>
                  </a:lnTo>
                  <a:lnTo>
                    <a:pt x="1425" y="1069"/>
                  </a:lnTo>
                  <a:lnTo>
                    <a:pt x="1663" y="990"/>
                  </a:lnTo>
                  <a:lnTo>
                    <a:pt x="1900" y="891"/>
                  </a:lnTo>
                  <a:lnTo>
                    <a:pt x="2118" y="772"/>
                  </a:lnTo>
                  <a:lnTo>
                    <a:pt x="2316" y="614"/>
                  </a:lnTo>
                  <a:lnTo>
                    <a:pt x="2494" y="475"/>
                  </a:lnTo>
                  <a:lnTo>
                    <a:pt x="2632" y="337"/>
                  </a:lnTo>
                  <a:lnTo>
                    <a:pt x="2869" y="99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6"/>
            <p:cNvSpPr/>
            <p:nvPr/>
          </p:nvSpPr>
          <p:spPr>
            <a:xfrm>
              <a:off x="2339325" y="3145350"/>
              <a:ext cx="139000" cy="128125"/>
            </a:xfrm>
            <a:custGeom>
              <a:avLst/>
              <a:gdLst/>
              <a:ahLst/>
              <a:cxnLst/>
              <a:rect l="l" t="t" r="r" b="b"/>
              <a:pathLst>
                <a:path w="5560" h="5125" extrusionOk="0">
                  <a:moveTo>
                    <a:pt x="4115" y="0"/>
                  </a:moveTo>
                  <a:lnTo>
                    <a:pt x="3996" y="20"/>
                  </a:lnTo>
                  <a:lnTo>
                    <a:pt x="3878" y="40"/>
                  </a:lnTo>
                  <a:lnTo>
                    <a:pt x="3759" y="79"/>
                  </a:lnTo>
                  <a:lnTo>
                    <a:pt x="3640" y="119"/>
                  </a:lnTo>
                  <a:lnTo>
                    <a:pt x="3403" y="257"/>
                  </a:lnTo>
                  <a:lnTo>
                    <a:pt x="3205" y="416"/>
                  </a:lnTo>
                  <a:lnTo>
                    <a:pt x="3007" y="594"/>
                  </a:lnTo>
                  <a:lnTo>
                    <a:pt x="2829" y="811"/>
                  </a:lnTo>
                  <a:lnTo>
                    <a:pt x="2651" y="1029"/>
                  </a:lnTo>
                  <a:lnTo>
                    <a:pt x="2513" y="1266"/>
                  </a:lnTo>
                  <a:lnTo>
                    <a:pt x="2374" y="1484"/>
                  </a:lnTo>
                  <a:lnTo>
                    <a:pt x="2176" y="1880"/>
                  </a:lnTo>
                  <a:lnTo>
                    <a:pt x="2058" y="2157"/>
                  </a:lnTo>
                  <a:lnTo>
                    <a:pt x="2018" y="2256"/>
                  </a:lnTo>
                  <a:lnTo>
                    <a:pt x="0" y="3225"/>
                  </a:lnTo>
                  <a:lnTo>
                    <a:pt x="455" y="4511"/>
                  </a:lnTo>
                  <a:lnTo>
                    <a:pt x="2710" y="3937"/>
                  </a:lnTo>
                  <a:lnTo>
                    <a:pt x="2651" y="4115"/>
                  </a:lnTo>
                  <a:lnTo>
                    <a:pt x="2611" y="4293"/>
                  </a:lnTo>
                  <a:lnTo>
                    <a:pt x="2611" y="4452"/>
                  </a:lnTo>
                  <a:lnTo>
                    <a:pt x="2651" y="4610"/>
                  </a:lnTo>
                  <a:lnTo>
                    <a:pt x="2730" y="4748"/>
                  </a:lnTo>
                  <a:lnTo>
                    <a:pt x="2829" y="4867"/>
                  </a:lnTo>
                  <a:lnTo>
                    <a:pt x="2948" y="4986"/>
                  </a:lnTo>
                  <a:lnTo>
                    <a:pt x="3086" y="5065"/>
                  </a:lnTo>
                  <a:lnTo>
                    <a:pt x="3245" y="5104"/>
                  </a:lnTo>
                  <a:lnTo>
                    <a:pt x="3423" y="5124"/>
                  </a:lnTo>
                  <a:lnTo>
                    <a:pt x="3620" y="5104"/>
                  </a:lnTo>
                  <a:lnTo>
                    <a:pt x="3818" y="5045"/>
                  </a:lnTo>
                  <a:lnTo>
                    <a:pt x="4036" y="4926"/>
                  </a:lnTo>
                  <a:lnTo>
                    <a:pt x="4254" y="4768"/>
                  </a:lnTo>
                  <a:lnTo>
                    <a:pt x="4471" y="4550"/>
                  </a:lnTo>
                  <a:lnTo>
                    <a:pt x="4709" y="4273"/>
                  </a:lnTo>
                  <a:lnTo>
                    <a:pt x="4906" y="3977"/>
                  </a:lnTo>
                  <a:lnTo>
                    <a:pt x="5084" y="3640"/>
                  </a:lnTo>
                  <a:lnTo>
                    <a:pt x="5243" y="3304"/>
                  </a:lnTo>
                  <a:lnTo>
                    <a:pt x="5361" y="2968"/>
                  </a:lnTo>
                  <a:lnTo>
                    <a:pt x="5460" y="2631"/>
                  </a:lnTo>
                  <a:lnTo>
                    <a:pt x="5520" y="2295"/>
                  </a:lnTo>
                  <a:lnTo>
                    <a:pt x="5559" y="1979"/>
                  </a:lnTo>
                  <a:lnTo>
                    <a:pt x="5559" y="1662"/>
                  </a:lnTo>
                  <a:lnTo>
                    <a:pt x="5520" y="1365"/>
                  </a:lnTo>
                  <a:lnTo>
                    <a:pt x="5460" y="1069"/>
                  </a:lnTo>
                  <a:lnTo>
                    <a:pt x="5361" y="811"/>
                  </a:lnTo>
                  <a:lnTo>
                    <a:pt x="5243" y="594"/>
                  </a:lnTo>
                  <a:lnTo>
                    <a:pt x="5164" y="475"/>
                  </a:lnTo>
                  <a:lnTo>
                    <a:pt x="5065" y="396"/>
                  </a:lnTo>
                  <a:lnTo>
                    <a:pt x="4986" y="297"/>
                  </a:lnTo>
                  <a:lnTo>
                    <a:pt x="4887" y="218"/>
                  </a:lnTo>
                  <a:lnTo>
                    <a:pt x="4768" y="158"/>
                  </a:lnTo>
                  <a:lnTo>
                    <a:pt x="4649" y="99"/>
                  </a:lnTo>
                  <a:lnTo>
                    <a:pt x="4530" y="60"/>
                  </a:lnTo>
                  <a:lnTo>
                    <a:pt x="4392" y="20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6"/>
            <p:cNvSpPr/>
            <p:nvPr/>
          </p:nvSpPr>
          <p:spPr>
            <a:xfrm>
              <a:off x="2427350" y="3182925"/>
              <a:ext cx="12875" cy="84100"/>
            </a:xfrm>
            <a:custGeom>
              <a:avLst/>
              <a:gdLst/>
              <a:ahLst/>
              <a:cxnLst/>
              <a:rect l="l" t="t" r="r" b="b"/>
              <a:pathLst>
                <a:path w="515" h="3364" extrusionOk="0">
                  <a:moveTo>
                    <a:pt x="337" y="1"/>
                  </a:moveTo>
                  <a:lnTo>
                    <a:pt x="277" y="40"/>
                  </a:lnTo>
                  <a:lnTo>
                    <a:pt x="238" y="60"/>
                  </a:lnTo>
                  <a:lnTo>
                    <a:pt x="218" y="119"/>
                  </a:lnTo>
                  <a:lnTo>
                    <a:pt x="139" y="495"/>
                  </a:lnTo>
                  <a:lnTo>
                    <a:pt x="80" y="891"/>
                  </a:lnTo>
                  <a:lnTo>
                    <a:pt x="40" y="1306"/>
                  </a:lnTo>
                  <a:lnTo>
                    <a:pt x="20" y="1702"/>
                  </a:lnTo>
                  <a:lnTo>
                    <a:pt x="1" y="2098"/>
                  </a:lnTo>
                  <a:lnTo>
                    <a:pt x="20" y="2494"/>
                  </a:lnTo>
                  <a:lnTo>
                    <a:pt x="60" y="2889"/>
                  </a:lnTo>
                  <a:lnTo>
                    <a:pt x="119" y="3285"/>
                  </a:lnTo>
                  <a:lnTo>
                    <a:pt x="139" y="3324"/>
                  </a:lnTo>
                  <a:lnTo>
                    <a:pt x="179" y="3364"/>
                  </a:lnTo>
                  <a:lnTo>
                    <a:pt x="277" y="3364"/>
                  </a:lnTo>
                  <a:lnTo>
                    <a:pt x="337" y="3344"/>
                  </a:lnTo>
                  <a:lnTo>
                    <a:pt x="376" y="3305"/>
                  </a:lnTo>
                  <a:lnTo>
                    <a:pt x="396" y="3265"/>
                  </a:lnTo>
                  <a:lnTo>
                    <a:pt x="416" y="3206"/>
                  </a:lnTo>
                  <a:lnTo>
                    <a:pt x="357" y="2830"/>
                  </a:lnTo>
                  <a:lnTo>
                    <a:pt x="317" y="2434"/>
                  </a:lnTo>
                  <a:lnTo>
                    <a:pt x="297" y="2038"/>
                  </a:lnTo>
                  <a:lnTo>
                    <a:pt x="317" y="1643"/>
                  </a:lnTo>
                  <a:lnTo>
                    <a:pt x="337" y="1247"/>
                  </a:lnTo>
                  <a:lnTo>
                    <a:pt x="376" y="871"/>
                  </a:lnTo>
                  <a:lnTo>
                    <a:pt x="436" y="476"/>
                  </a:lnTo>
                  <a:lnTo>
                    <a:pt x="515" y="100"/>
                  </a:lnTo>
                  <a:lnTo>
                    <a:pt x="515" y="40"/>
                  </a:lnTo>
                  <a:lnTo>
                    <a:pt x="475" y="21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6"/>
            <p:cNvSpPr/>
            <p:nvPr/>
          </p:nvSpPr>
          <p:spPr>
            <a:xfrm>
              <a:off x="2427850" y="3244750"/>
              <a:ext cx="34150" cy="3975"/>
            </a:xfrm>
            <a:custGeom>
              <a:avLst/>
              <a:gdLst/>
              <a:ahLst/>
              <a:cxnLst/>
              <a:rect l="l" t="t" r="r" b="b"/>
              <a:pathLst>
                <a:path w="1366" h="159" extrusionOk="0">
                  <a:moveTo>
                    <a:pt x="792" y="1"/>
                  </a:moveTo>
                  <a:lnTo>
                    <a:pt x="218" y="21"/>
                  </a:lnTo>
                  <a:lnTo>
                    <a:pt x="119" y="21"/>
                  </a:lnTo>
                  <a:lnTo>
                    <a:pt x="20" y="6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40" y="139"/>
                  </a:lnTo>
                  <a:lnTo>
                    <a:pt x="574" y="119"/>
                  </a:lnTo>
                  <a:lnTo>
                    <a:pt x="831" y="139"/>
                  </a:lnTo>
                  <a:lnTo>
                    <a:pt x="1108" y="159"/>
                  </a:lnTo>
                  <a:lnTo>
                    <a:pt x="1207" y="159"/>
                  </a:lnTo>
                  <a:lnTo>
                    <a:pt x="1306" y="119"/>
                  </a:lnTo>
                  <a:lnTo>
                    <a:pt x="1365" y="100"/>
                  </a:lnTo>
                  <a:lnTo>
                    <a:pt x="1365" y="60"/>
                  </a:lnTo>
                  <a:lnTo>
                    <a:pt x="1346" y="40"/>
                  </a:lnTo>
                  <a:lnTo>
                    <a:pt x="1069" y="21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6"/>
            <p:cNvSpPr/>
            <p:nvPr/>
          </p:nvSpPr>
          <p:spPr>
            <a:xfrm>
              <a:off x="2428825" y="3217550"/>
              <a:ext cx="45050" cy="9425"/>
            </a:xfrm>
            <a:custGeom>
              <a:avLst/>
              <a:gdLst/>
              <a:ahLst/>
              <a:cxnLst/>
              <a:rect l="l" t="t" r="r" b="b"/>
              <a:pathLst>
                <a:path w="1802" h="377" extrusionOk="0">
                  <a:moveTo>
                    <a:pt x="654" y="1"/>
                  </a:moveTo>
                  <a:lnTo>
                    <a:pt x="535" y="20"/>
                  </a:lnTo>
                  <a:lnTo>
                    <a:pt x="416" y="60"/>
                  </a:lnTo>
                  <a:lnTo>
                    <a:pt x="317" y="80"/>
                  </a:lnTo>
                  <a:lnTo>
                    <a:pt x="199" y="80"/>
                  </a:lnTo>
                  <a:lnTo>
                    <a:pt x="159" y="100"/>
                  </a:lnTo>
                  <a:lnTo>
                    <a:pt x="100" y="100"/>
                  </a:lnTo>
                  <a:lnTo>
                    <a:pt x="21" y="159"/>
                  </a:lnTo>
                  <a:lnTo>
                    <a:pt x="1" y="198"/>
                  </a:lnTo>
                  <a:lnTo>
                    <a:pt x="1" y="218"/>
                  </a:lnTo>
                  <a:lnTo>
                    <a:pt x="40" y="238"/>
                  </a:lnTo>
                  <a:lnTo>
                    <a:pt x="80" y="258"/>
                  </a:lnTo>
                  <a:lnTo>
                    <a:pt x="218" y="258"/>
                  </a:lnTo>
                  <a:lnTo>
                    <a:pt x="357" y="238"/>
                  </a:lnTo>
                  <a:lnTo>
                    <a:pt x="614" y="179"/>
                  </a:lnTo>
                  <a:lnTo>
                    <a:pt x="733" y="159"/>
                  </a:lnTo>
                  <a:lnTo>
                    <a:pt x="852" y="179"/>
                  </a:lnTo>
                  <a:lnTo>
                    <a:pt x="1089" y="198"/>
                  </a:lnTo>
                  <a:lnTo>
                    <a:pt x="1326" y="278"/>
                  </a:lnTo>
                  <a:lnTo>
                    <a:pt x="1544" y="357"/>
                  </a:lnTo>
                  <a:lnTo>
                    <a:pt x="1584" y="377"/>
                  </a:lnTo>
                  <a:lnTo>
                    <a:pt x="1623" y="377"/>
                  </a:lnTo>
                  <a:lnTo>
                    <a:pt x="1742" y="337"/>
                  </a:lnTo>
                  <a:lnTo>
                    <a:pt x="1781" y="297"/>
                  </a:lnTo>
                  <a:lnTo>
                    <a:pt x="1801" y="278"/>
                  </a:lnTo>
                  <a:lnTo>
                    <a:pt x="1801" y="238"/>
                  </a:lnTo>
                  <a:lnTo>
                    <a:pt x="1762" y="218"/>
                  </a:lnTo>
                  <a:lnTo>
                    <a:pt x="1584" y="139"/>
                  </a:lnTo>
                  <a:lnTo>
                    <a:pt x="1386" y="80"/>
                  </a:lnTo>
                  <a:lnTo>
                    <a:pt x="1208" y="20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6"/>
            <p:cNvSpPr/>
            <p:nvPr/>
          </p:nvSpPr>
          <p:spPr>
            <a:xfrm>
              <a:off x="2431300" y="3196775"/>
              <a:ext cx="46525" cy="6450"/>
            </a:xfrm>
            <a:custGeom>
              <a:avLst/>
              <a:gdLst/>
              <a:ahLst/>
              <a:cxnLst/>
              <a:rect l="l" t="t" r="r" b="b"/>
              <a:pathLst>
                <a:path w="1861" h="258" extrusionOk="0">
                  <a:moveTo>
                    <a:pt x="931" y="1"/>
                  </a:moveTo>
                  <a:lnTo>
                    <a:pt x="713" y="20"/>
                  </a:lnTo>
                  <a:lnTo>
                    <a:pt x="495" y="40"/>
                  </a:lnTo>
                  <a:lnTo>
                    <a:pt x="278" y="100"/>
                  </a:lnTo>
                  <a:lnTo>
                    <a:pt x="80" y="159"/>
                  </a:lnTo>
                  <a:lnTo>
                    <a:pt x="21" y="179"/>
                  </a:lnTo>
                  <a:lnTo>
                    <a:pt x="1" y="218"/>
                  </a:lnTo>
                  <a:lnTo>
                    <a:pt x="21" y="238"/>
                  </a:lnTo>
                  <a:lnTo>
                    <a:pt x="80" y="258"/>
                  </a:lnTo>
                  <a:lnTo>
                    <a:pt x="179" y="238"/>
                  </a:lnTo>
                  <a:lnTo>
                    <a:pt x="357" y="199"/>
                  </a:lnTo>
                  <a:lnTo>
                    <a:pt x="535" y="159"/>
                  </a:lnTo>
                  <a:lnTo>
                    <a:pt x="713" y="139"/>
                  </a:lnTo>
                  <a:lnTo>
                    <a:pt x="891" y="119"/>
                  </a:lnTo>
                  <a:lnTo>
                    <a:pt x="1267" y="119"/>
                  </a:lnTo>
                  <a:lnTo>
                    <a:pt x="1623" y="139"/>
                  </a:lnTo>
                  <a:lnTo>
                    <a:pt x="1702" y="139"/>
                  </a:lnTo>
                  <a:lnTo>
                    <a:pt x="1801" y="100"/>
                  </a:lnTo>
                  <a:lnTo>
                    <a:pt x="1860" y="40"/>
                  </a:lnTo>
                  <a:lnTo>
                    <a:pt x="1860" y="20"/>
                  </a:lnTo>
                  <a:lnTo>
                    <a:pt x="1821" y="20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6"/>
            <p:cNvSpPr/>
            <p:nvPr/>
          </p:nvSpPr>
          <p:spPr>
            <a:xfrm>
              <a:off x="2400150" y="3161675"/>
              <a:ext cx="76200" cy="61850"/>
            </a:xfrm>
            <a:custGeom>
              <a:avLst/>
              <a:gdLst/>
              <a:ahLst/>
              <a:cxnLst/>
              <a:rect l="l" t="t" r="r" b="b"/>
              <a:pathLst>
                <a:path w="3048" h="2474" extrusionOk="0">
                  <a:moveTo>
                    <a:pt x="1089" y="0"/>
                  </a:moveTo>
                  <a:lnTo>
                    <a:pt x="1029" y="40"/>
                  </a:lnTo>
                  <a:lnTo>
                    <a:pt x="1009" y="59"/>
                  </a:lnTo>
                  <a:lnTo>
                    <a:pt x="990" y="79"/>
                  </a:lnTo>
                  <a:lnTo>
                    <a:pt x="1009" y="336"/>
                  </a:lnTo>
                  <a:lnTo>
                    <a:pt x="990" y="673"/>
                  </a:lnTo>
                  <a:lnTo>
                    <a:pt x="970" y="1068"/>
                  </a:lnTo>
                  <a:lnTo>
                    <a:pt x="910" y="1484"/>
                  </a:lnTo>
                  <a:lnTo>
                    <a:pt x="851" y="1682"/>
                  </a:lnTo>
                  <a:lnTo>
                    <a:pt x="792" y="1860"/>
                  </a:lnTo>
                  <a:lnTo>
                    <a:pt x="732" y="2018"/>
                  </a:lnTo>
                  <a:lnTo>
                    <a:pt x="653" y="2156"/>
                  </a:lnTo>
                  <a:lnTo>
                    <a:pt x="554" y="2255"/>
                  </a:lnTo>
                  <a:lnTo>
                    <a:pt x="436" y="2335"/>
                  </a:lnTo>
                  <a:lnTo>
                    <a:pt x="297" y="2374"/>
                  </a:lnTo>
                  <a:lnTo>
                    <a:pt x="159" y="2374"/>
                  </a:lnTo>
                  <a:lnTo>
                    <a:pt x="99" y="2394"/>
                  </a:lnTo>
                  <a:lnTo>
                    <a:pt x="40" y="2414"/>
                  </a:lnTo>
                  <a:lnTo>
                    <a:pt x="0" y="2453"/>
                  </a:lnTo>
                  <a:lnTo>
                    <a:pt x="20" y="2473"/>
                  </a:lnTo>
                  <a:lnTo>
                    <a:pt x="238" y="2473"/>
                  </a:lnTo>
                  <a:lnTo>
                    <a:pt x="416" y="2453"/>
                  </a:lnTo>
                  <a:lnTo>
                    <a:pt x="574" y="2374"/>
                  </a:lnTo>
                  <a:lnTo>
                    <a:pt x="713" y="2275"/>
                  </a:lnTo>
                  <a:lnTo>
                    <a:pt x="812" y="2137"/>
                  </a:lnTo>
                  <a:lnTo>
                    <a:pt x="910" y="1978"/>
                  </a:lnTo>
                  <a:lnTo>
                    <a:pt x="990" y="1800"/>
                  </a:lnTo>
                  <a:lnTo>
                    <a:pt x="1049" y="1603"/>
                  </a:lnTo>
                  <a:lnTo>
                    <a:pt x="1108" y="1385"/>
                  </a:lnTo>
                  <a:lnTo>
                    <a:pt x="1148" y="1167"/>
                  </a:lnTo>
                  <a:lnTo>
                    <a:pt x="1187" y="752"/>
                  </a:lnTo>
                  <a:lnTo>
                    <a:pt x="1201" y="485"/>
                  </a:lnTo>
                  <a:lnTo>
                    <a:pt x="1201" y="485"/>
                  </a:lnTo>
                  <a:lnTo>
                    <a:pt x="1207" y="495"/>
                  </a:lnTo>
                  <a:lnTo>
                    <a:pt x="1306" y="613"/>
                  </a:lnTo>
                  <a:lnTo>
                    <a:pt x="1405" y="732"/>
                  </a:lnTo>
                  <a:lnTo>
                    <a:pt x="1524" y="811"/>
                  </a:lnTo>
                  <a:lnTo>
                    <a:pt x="1642" y="890"/>
                  </a:lnTo>
                  <a:lnTo>
                    <a:pt x="1781" y="969"/>
                  </a:lnTo>
                  <a:lnTo>
                    <a:pt x="1919" y="1029"/>
                  </a:lnTo>
                  <a:lnTo>
                    <a:pt x="2058" y="1068"/>
                  </a:lnTo>
                  <a:lnTo>
                    <a:pt x="2196" y="1108"/>
                  </a:lnTo>
                  <a:lnTo>
                    <a:pt x="2355" y="1108"/>
                  </a:lnTo>
                  <a:lnTo>
                    <a:pt x="2493" y="1128"/>
                  </a:lnTo>
                  <a:lnTo>
                    <a:pt x="2651" y="1108"/>
                  </a:lnTo>
                  <a:lnTo>
                    <a:pt x="2810" y="1088"/>
                  </a:lnTo>
                  <a:lnTo>
                    <a:pt x="2968" y="1068"/>
                  </a:lnTo>
                  <a:lnTo>
                    <a:pt x="3047" y="1029"/>
                  </a:lnTo>
                  <a:lnTo>
                    <a:pt x="3047" y="1009"/>
                  </a:lnTo>
                  <a:lnTo>
                    <a:pt x="3027" y="989"/>
                  </a:lnTo>
                  <a:lnTo>
                    <a:pt x="2948" y="989"/>
                  </a:lnTo>
                  <a:lnTo>
                    <a:pt x="2810" y="1029"/>
                  </a:lnTo>
                  <a:lnTo>
                    <a:pt x="2394" y="1029"/>
                  </a:lnTo>
                  <a:lnTo>
                    <a:pt x="2256" y="1009"/>
                  </a:lnTo>
                  <a:lnTo>
                    <a:pt x="2117" y="969"/>
                  </a:lnTo>
                  <a:lnTo>
                    <a:pt x="1999" y="910"/>
                  </a:lnTo>
                  <a:lnTo>
                    <a:pt x="1880" y="851"/>
                  </a:lnTo>
                  <a:lnTo>
                    <a:pt x="1761" y="791"/>
                  </a:lnTo>
                  <a:lnTo>
                    <a:pt x="1662" y="712"/>
                  </a:lnTo>
                  <a:lnTo>
                    <a:pt x="1563" y="613"/>
                  </a:lnTo>
                  <a:lnTo>
                    <a:pt x="1464" y="514"/>
                  </a:lnTo>
                  <a:lnTo>
                    <a:pt x="1385" y="396"/>
                  </a:lnTo>
                  <a:lnTo>
                    <a:pt x="1306" y="277"/>
                  </a:lnTo>
                  <a:lnTo>
                    <a:pt x="1247" y="158"/>
                  </a:lnTo>
                  <a:lnTo>
                    <a:pt x="1187" y="20"/>
                  </a:lnTo>
                  <a:lnTo>
                    <a:pt x="1187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6"/>
            <p:cNvSpPr/>
            <p:nvPr/>
          </p:nvSpPr>
          <p:spPr>
            <a:xfrm>
              <a:off x="1885275" y="3118625"/>
              <a:ext cx="508975" cy="343275"/>
            </a:xfrm>
            <a:custGeom>
              <a:avLst/>
              <a:gdLst/>
              <a:ahLst/>
              <a:cxnLst/>
              <a:rect l="l" t="t" r="r" b="b"/>
              <a:pathLst>
                <a:path w="20359" h="13731" extrusionOk="0">
                  <a:moveTo>
                    <a:pt x="9477" y="1"/>
                  </a:moveTo>
                  <a:lnTo>
                    <a:pt x="1247" y="2138"/>
                  </a:lnTo>
                  <a:lnTo>
                    <a:pt x="1" y="7934"/>
                  </a:lnTo>
                  <a:lnTo>
                    <a:pt x="7360" y="13731"/>
                  </a:lnTo>
                  <a:lnTo>
                    <a:pt x="14443" y="11020"/>
                  </a:lnTo>
                  <a:lnTo>
                    <a:pt x="15056" y="10902"/>
                  </a:lnTo>
                  <a:lnTo>
                    <a:pt x="15630" y="10743"/>
                  </a:lnTo>
                  <a:lnTo>
                    <a:pt x="16203" y="10565"/>
                  </a:lnTo>
                  <a:lnTo>
                    <a:pt x="16738" y="10348"/>
                  </a:lnTo>
                  <a:lnTo>
                    <a:pt x="17272" y="10110"/>
                  </a:lnTo>
                  <a:lnTo>
                    <a:pt x="17747" y="9853"/>
                  </a:lnTo>
                  <a:lnTo>
                    <a:pt x="18202" y="9596"/>
                  </a:lnTo>
                  <a:lnTo>
                    <a:pt x="18617" y="9339"/>
                  </a:lnTo>
                  <a:lnTo>
                    <a:pt x="19013" y="9082"/>
                  </a:lnTo>
                  <a:lnTo>
                    <a:pt x="19349" y="8844"/>
                  </a:lnTo>
                  <a:lnTo>
                    <a:pt x="19883" y="8429"/>
                  </a:lnTo>
                  <a:lnTo>
                    <a:pt x="20239" y="8132"/>
                  </a:lnTo>
                  <a:lnTo>
                    <a:pt x="20358" y="8033"/>
                  </a:lnTo>
                  <a:lnTo>
                    <a:pt x="19013" y="2375"/>
                  </a:lnTo>
                  <a:lnTo>
                    <a:pt x="14087" y="5481"/>
                  </a:lnTo>
                  <a:lnTo>
                    <a:pt x="9477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36"/>
            <p:cNvSpPr/>
            <p:nvPr/>
          </p:nvSpPr>
          <p:spPr>
            <a:xfrm>
              <a:off x="1641450" y="2770925"/>
              <a:ext cx="364025" cy="292350"/>
            </a:xfrm>
            <a:custGeom>
              <a:avLst/>
              <a:gdLst/>
              <a:ahLst/>
              <a:cxnLst/>
              <a:rect l="l" t="t" r="r" b="b"/>
              <a:pathLst>
                <a:path w="14561" h="11694" extrusionOk="0">
                  <a:moveTo>
                    <a:pt x="10604" y="1"/>
                  </a:moveTo>
                  <a:lnTo>
                    <a:pt x="10110" y="21"/>
                  </a:lnTo>
                  <a:lnTo>
                    <a:pt x="9615" y="40"/>
                  </a:lnTo>
                  <a:lnTo>
                    <a:pt x="9101" y="100"/>
                  </a:lnTo>
                  <a:lnTo>
                    <a:pt x="8606" y="179"/>
                  </a:lnTo>
                  <a:lnTo>
                    <a:pt x="8111" y="258"/>
                  </a:lnTo>
                  <a:lnTo>
                    <a:pt x="7617" y="377"/>
                  </a:lnTo>
                  <a:lnTo>
                    <a:pt x="7122" y="515"/>
                  </a:lnTo>
                  <a:lnTo>
                    <a:pt x="6647" y="693"/>
                  </a:lnTo>
                  <a:lnTo>
                    <a:pt x="6173" y="871"/>
                  </a:lnTo>
                  <a:lnTo>
                    <a:pt x="5718" y="1089"/>
                  </a:lnTo>
                  <a:lnTo>
                    <a:pt x="5263" y="1326"/>
                  </a:lnTo>
                  <a:lnTo>
                    <a:pt x="4847" y="1584"/>
                  </a:lnTo>
                  <a:lnTo>
                    <a:pt x="4432" y="1880"/>
                  </a:lnTo>
                  <a:lnTo>
                    <a:pt x="4056" y="2197"/>
                  </a:lnTo>
                  <a:lnTo>
                    <a:pt x="3700" y="2553"/>
                  </a:lnTo>
                  <a:lnTo>
                    <a:pt x="3363" y="2929"/>
                  </a:lnTo>
                  <a:lnTo>
                    <a:pt x="3126" y="3226"/>
                  </a:lnTo>
                  <a:lnTo>
                    <a:pt x="2908" y="3542"/>
                  </a:lnTo>
                  <a:lnTo>
                    <a:pt x="2691" y="3859"/>
                  </a:lnTo>
                  <a:lnTo>
                    <a:pt x="2493" y="4215"/>
                  </a:lnTo>
                  <a:lnTo>
                    <a:pt x="2176" y="4353"/>
                  </a:lnTo>
                  <a:lnTo>
                    <a:pt x="1899" y="4531"/>
                  </a:lnTo>
                  <a:lnTo>
                    <a:pt x="1622" y="4690"/>
                  </a:lnTo>
                  <a:lnTo>
                    <a:pt x="1425" y="4868"/>
                  </a:lnTo>
                  <a:lnTo>
                    <a:pt x="1088" y="5184"/>
                  </a:lnTo>
                  <a:lnTo>
                    <a:pt x="791" y="5501"/>
                  </a:lnTo>
                  <a:lnTo>
                    <a:pt x="534" y="5837"/>
                  </a:lnTo>
                  <a:lnTo>
                    <a:pt x="336" y="6173"/>
                  </a:lnTo>
                  <a:lnTo>
                    <a:pt x="178" y="6510"/>
                  </a:lnTo>
                  <a:lnTo>
                    <a:pt x="79" y="6846"/>
                  </a:lnTo>
                  <a:lnTo>
                    <a:pt x="20" y="7202"/>
                  </a:lnTo>
                  <a:lnTo>
                    <a:pt x="0" y="7538"/>
                  </a:lnTo>
                  <a:lnTo>
                    <a:pt x="40" y="7875"/>
                  </a:lnTo>
                  <a:lnTo>
                    <a:pt x="99" y="8231"/>
                  </a:lnTo>
                  <a:lnTo>
                    <a:pt x="238" y="8567"/>
                  </a:lnTo>
                  <a:lnTo>
                    <a:pt x="396" y="8904"/>
                  </a:lnTo>
                  <a:lnTo>
                    <a:pt x="613" y="9240"/>
                  </a:lnTo>
                  <a:lnTo>
                    <a:pt x="871" y="9556"/>
                  </a:lnTo>
                  <a:lnTo>
                    <a:pt x="1167" y="9873"/>
                  </a:lnTo>
                  <a:lnTo>
                    <a:pt x="1523" y="10189"/>
                  </a:lnTo>
                  <a:lnTo>
                    <a:pt x="1800" y="10407"/>
                  </a:lnTo>
                  <a:lnTo>
                    <a:pt x="2117" y="10625"/>
                  </a:lnTo>
                  <a:lnTo>
                    <a:pt x="2414" y="10803"/>
                  </a:lnTo>
                  <a:lnTo>
                    <a:pt x="2730" y="10961"/>
                  </a:lnTo>
                  <a:lnTo>
                    <a:pt x="3067" y="11119"/>
                  </a:lnTo>
                  <a:lnTo>
                    <a:pt x="3403" y="11258"/>
                  </a:lnTo>
                  <a:lnTo>
                    <a:pt x="3739" y="11357"/>
                  </a:lnTo>
                  <a:lnTo>
                    <a:pt x="4076" y="11456"/>
                  </a:lnTo>
                  <a:lnTo>
                    <a:pt x="4432" y="11535"/>
                  </a:lnTo>
                  <a:lnTo>
                    <a:pt x="4788" y="11614"/>
                  </a:lnTo>
                  <a:lnTo>
                    <a:pt x="5164" y="11653"/>
                  </a:lnTo>
                  <a:lnTo>
                    <a:pt x="5520" y="11673"/>
                  </a:lnTo>
                  <a:lnTo>
                    <a:pt x="5896" y="11693"/>
                  </a:lnTo>
                  <a:lnTo>
                    <a:pt x="6252" y="11693"/>
                  </a:lnTo>
                  <a:lnTo>
                    <a:pt x="6628" y="11673"/>
                  </a:lnTo>
                  <a:lnTo>
                    <a:pt x="6984" y="11653"/>
                  </a:lnTo>
                  <a:lnTo>
                    <a:pt x="7360" y="11614"/>
                  </a:lnTo>
                  <a:lnTo>
                    <a:pt x="7716" y="11535"/>
                  </a:lnTo>
                  <a:lnTo>
                    <a:pt x="8092" y="11475"/>
                  </a:lnTo>
                  <a:lnTo>
                    <a:pt x="8448" y="11377"/>
                  </a:lnTo>
                  <a:lnTo>
                    <a:pt x="8804" y="11278"/>
                  </a:lnTo>
                  <a:lnTo>
                    <a:pt x="9160" y="11159"/>
                  </a:lnTo>
                  <a:lnTo>
                    <a:pt x="9496" y="11040"/>
                  </a:lnTo>
                  <a:lnTo>
                    <a:pt x="9833" y="10882"/>
                  </a:lnTo>
                  <a:lnTo>
                    <a:pt x="10169" y="10743"/>
                  </a:lnTo>
                  <a:lnTo>
                    <a:pt x="10505" y="10565"/>
                  </a:lnTo>
                  <a:lnTo>
                    <a:pt x="10822" y="10387"/>
                  </a:lnTo>
                  <a:lnTo>
                    <a:pt x="11119" y="10189"/>
                  </a:lnTo>
                  <a:lnTo>
                    <a:pt x="11415" y="9992"/>
                  </a:lnTo>
                  <a:lnTo>
                    <a:pt x="11712" y="9774"/>
                  </a:lnTo>
                  <a:lnTo>
                    <a:pt x="11969" y="9556"/>
                  </a:lnTo>
                  <a:lnTo>
                    <a:pt x="12246" y="9319"/>
                  </a:lnTo>
                  <a:lnTo>
                    <a:pt x="12405" y="9141"/>
                  </a:lnTo>
                  <a:lnTo>
                    <a:pt x="12602" y="8884"/>
                  </a:lnTo>
                  <a:lnTo>
                    <a:pt x="12820" y="8587"/>
                  </a:lnTo>
                  <a:lnTo>
                    <a:pt x="13057" y="8251"/>
                  </a:lnTo>
                  <a:lnTo>
                    <a:pt x="13275" y="7875"/>
                  </a:lnTo>
                  <a:lnTo>
                    <a:pt x="13512" y="7479"/>
                  </a:lnTo>
                  <a:lnTo>
                    <a:pt x="13710" y="7044"/>
                  </a:lnTo>
                  <a:lnTo>
                    <a:pt x="13908" y="6628"/>
                  </a:lnTo>
                  <a:lnTo>
                    <a:pt x="14066" y="6193"/>
                  </a:lnTo>
                  <a:lnTo>
                    <a:pt x="14185" y="5758"/>
                  </a:lnTo>
                  <a:lnTo>
                    <a:pt x="14225" y="5560"/>
                  </a:lnTo>
                  <a:lnTo>
                    <a:pt x="14244" y="5362"/>
                  </a:lnTo>
                  <a:lnTo>
                    <a:pt x="14264" y="5164"/>
                  </a:lnTo>
                  <a:lnTo>
                    <a:pt x="14244" y="4986"/>
                  </a:lnTo>
                  <a:lnTo>
                    <a:pt x="14244" y="4808"/>
                  </a:lnTo>
                  <a:lnTo>
                    <a:pt x="14205" y="4630"/>
                  </a:lnTo>
                  <a:lnTo>
                    <a:pt x="14146" y="4472"/>
                  </a:lnTo>
                  <a:lnTo>
                    <a:pt x="14066" y="4333"/>
                  </a:lnTo>
                  <a:lnTo>
                    <a:pt x="13987" y="4195"/>
                  </a:lnTo>
                  <a:lnTo>
                    <a:pt x="13869" y="4076"/>
                  </a:lnTo>
                  <a:lnTo>
                    <a:pt x="13730" y="3958"/>
                  </a:lnTo>
                  <a:lnTo>
                    <a:pt x="13572" y="3878"/>
                  </a:lnTo>
                  <a:lnTo>
                    <a:pt x="13770" y="3681"/>
                  </a:lnTo>
                  <a:lnTo>
                    <a:pt x="13967" y="3443"/>
                  </a:lnTo>
                  <a:lnTo>
                    <a:pt x="14146" y="3186"/>
                  </a:lnTo>
                  <a:lnTo>
                    <a:pt x="14304" y="2929"/>
                  </a:lnTo>
                  <a:lnTo>
                    <a:pt x="14423" y="2652"/>
                  </a:lnTo>
                  <a:lnTo>
                    <a:pt x="14502" y="2375"/>
                  </a:lnTo>
                  <a:lnTo>
                    <a:pt x="14561" y="2118"/>
                  </a:lnTo>
                  <a:lnTo>
                    <a:pt x="14561" y="1979"/>
                  </a:lnTo>
                  <a:lnTo>
                    <a:pt x="14541" y="1861"/>
                  </a:lnTo>
                  <a:lnTo>
                    <a:pt x="14521" y="1702"/>
                  </a:lnTo>
                  <a:lnTo>
                    <a:pt x="14482" y="1564"/>
                  </a:lnTo>
                  <a:lnTo>
                    <a:pt x="14442" y="1425"/>
                  </a:lnTo>
                  <a:lnTo>
                    <a:pt x="14383" y="1307"/>
                  </a:lnTo>
                  <a:lnTo>
                    <a:pt x="14304" y="1188"/>
                  </a:lnTo>
                  <a:lnTo>
                    <a:pt x="14225" y="1089"/>
                  </a:lnTo>
                  <a:lnTo>
                    <a:pt x="14027" y="871"/>
                  </a:lnTo>
                  <a:lnTo>
                    <a:pt x="13809" y="713"/>
                  </a:lnTo>
                  <a:lnTo>
                    <a:pt x="13532" y="555"/>
                  </a:lnTo>
                  <a:lnTo>
                    <a:pt x="13255" y="416"/>
                  </a:lnTo>
                  <a:lnTo>
                    <a:pt x="12959" y="317"/>
                  </a:lnTo>
                  <a:lnTo>
                    <a:pt x="12642" y="218"/>
                  </a:lnTo>
                  <a:lnTo>
                    <a:pt x="12325" y="159"/>
                  </a:lnTo>
                  <a:lnTo>
                    <a:pt x="12009" y="100"/>
                  </a:lnTo>
                  <a:lnTo>
                    <a:pt x="11692" y="60"/>
                  </a:lnTo>
                  <a:lnTo>
                    <a:pt x="11099" y="21"/>
                  </a:lnTo>
                  <a:lnTo>
                    <a:pt x="10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36"/>
            <p:cNvSpPr/>
            <p:nvPr/>
          </p:nvSpPr>
          <p:spPr>
            <a:xfrm>
              <a:off x="1641450" y="2770925"/>
              <a:ext cx="364025" cy="292350"/>
            </a:xfrm>
            <a:custGeom>
              <a:avLst/>
              <a:gdLst/>
              <a:ahLst/>
              <a:cxnLst/>
              <a:rect l="l" t="t" r="r" b="b"/>
              <a:pathLst>
                <a:path w="14561" h="11694" fill="none" extrusionOk="0">
                  <a:moveTo>
                    <a:pt x="12246" y="9319"/>
                  </a:moveTo>
                  <a:lnTo>
                    <a:pt x="12246" y="9319"/>
                  </a:lnTo>
                  <a:lnTo>
                    <a:pt x="11969" y="9556"/>
                  </a:lnTo>
                  <a:lnTo>
                    <a:pt x="11712" y="9774"/>
                  </a:lnTo>
                  <a:lnTo>
                    <a:pt x="11415" y="9992"/>
                  </a:lnTo>
                  <a:lnTo>
                    <a:pt x="11119" y="10189"/>
                  </a:lnTo>
                  <a:lnTo>
                    <a:pt x="10822" y="10387"/>
                  </a:lnTo>
                  <a:lnTo>
                    <a:pt x="10505" y="10565"/>
                  </a:lnTo>
                  <a:lnTo>
                    <a:pt x="10169" y="10743"/>
                  </a:lnTo>
                  <a:lnTo>
                    <a:pt x="9833" y="10882"/>
                  </a:lnTo>
                  <a:lnTo>
                    <a:pt x="9496" y="11040"/>
                  </a:lnTo>
                  <a:lnTo>
                    <a:pt x="9160" y="11159"/>
                  </a:lnTo>
                  <a:lnTo>
                    <a:pt x="8804" y="11278"/>
                  </a:lnTo>
                  <a:lnTo>
                    <a:pt x="8448" y="11377"/>
                  </a:lnTo>
                  <a:lnTo>
                    <a:pt x="8092" y="11475"/>
                  </a:lnTo>
                  <a:lnTo>
                    <a:pt x="7716" y="11535"/>
                  </a:lnTo>
                  <a:lnTo>
                    <a:pt x="7360" y="11614"/>
                  </a:lnTo>
                  <a:lnTo>
                    <a:pt x="6984" y="11653"/>
                  </a:lnTo>
                  <a:lnTo>
                    <a:pt x="6628" y="11673"/>
                  </a:lnTo>
                  <a:lnTo>
                    <a:pt x="6252" y="11693"/>
                  </a:lnTo>
                  <a:lnTo>
                    <a:pt x="5896" y="11693"/>
                  </a:lnTo>
                  <a:lnTo>
                    <a:pt x="5520" y="11673"/>
                  </a:lnTo>
                  <a:lnTo>
                    <a:pt x="5164" y="11653"/>
                  </a:lnTo>
                  <a:lnTo>
                    <a:pt x="4788" y="11614"/>
                  </a:lnTo>
                  <a:lnTo>
                    <a:pt x="4432" y="11535"/>
                  </a:lnTo>
                  <a:lnTo>
                    <a:pt x="4076" y="11456"/>
                  </a:lnTo>
                  <a:lnTo>
                    <a:pt x="3739" y="11357"/>
                  </a:lnTo>
                  <a:lnTo>
                    <a:pt x="3403" y="11258"/>
                  </a:lnTo>
                  <a:lnTo>
                    <a:pt x="3067" y="11119"/>
                  </a:lnTo>
                  <a:lnTo>
                    <a:pt x="2730" y="10961"/>
                  </a:lnTo>
                  <a:lnTo>
                    <a:pt x="2414" y="10803"/>
                  </a:lnTo>
                  <a:lnTo>
                    <a:pt x="2117" y="10625"/>
                  </a:lnTo>
                  <a:lnTo>
                    <a:pt x="1800" y="10407"/>
                  </a:lnTo>
                  <a:lnTo>
                    <a:pt x="1523" y="10189"/>
                  </a:lnTo>
                  <a:lnTo>
                    <a:pt x="1523" y="10189"/>
                  </a:lnTo>
                  <a:lnTo>
                    <a:pt x="1167" y="9873"/>
                  </a:lnTo>
                  <a:lnTo>
                    <a:pt x="871" y="9556"/>
                  </a:lnTo>
                  <a:lnTo>
                    <a:pt x="613" y="9240"/>
                  </a:lnTo>
                  <a:lnTo>
                    <a:pt x="396" y="8904"/>
                  </a:lnTo>
                  <a:lnTo>
                    <a:pt x="238" y="8567"/>
                  </a:lnTo>
                  <a:lnTo>
                    <a:pt x="99" y="8231"/>
                  </a:lnTo>
                  <a:lnTo>
                    <a:pt x="40" y="7875"/>
                  </a:lnTo>
                  <a:lnTo>
                    <a:pt x="0" y="7538"/>
                  </a:lnTo>
                  <a:lnTo>
                    <a:pt x="20" y="7202"/>
                  </a:lnTo>
                  <a:lnTo>
                    <a:pt x="79" y="6846"/>
                  </a:lnTo>
                  <a:lnTo>
                    <a:pt x="178" y="6510"/>
                  </a:lnTo>
                  <a:lnTo>
                    <a:pt x="336" y="6173"/>
                  </a:lnTo>
                  <a:lnTo>
                    <a:pt x="534" y="5837"/>
                  </a:lnTo>
                  <a:lnTo>
                    <a:pt x="791" y="5501"/>
                  </a:lnTo>
                  <a:lnTo>
                    <a:pt x="1088" y="5184"/>
                  </a:lnTo>
                  <a:lnTo>
                    <a:pt x="1425" y="4868"/>
                  </a:lnTo>
                  <a:lnTo>
                    <a:pt x="1425" y="4868"/>
                  </a:lnTo>
                  <a:lnTo>
                    <a:pt x="1622" y="4690"/>
                  </a:lnTo>
                  <a:lnTo>
                    <a:pt x="1899" y="4531"/>
                  </a:lnTo>
                  <a:lnTo>
                    <a:pt x="2176" y="4353"/>
                  </a:lnTo>
                  <a:lnTo>
                    <a:pt x="2493" y="4215"/>
                  </a:lnTo>
                  <a:lnTo>
                    <a:pt x="2493" y="4215"/>
                  </a:lnTo>
                  <a:lnTo>
                    <a:pt x="2691" y="3859"/>
                  </a:lnTo>
                  <a:lnTo>
                    <a:pt x="2908" y="3542"/>
                  </a:lnTo>
                  <a:lnTo>
                    <a:pt x="3126" y="3226"/>
                  </a:lnTo>
                  <a:lnTo>
                    <a:pt x="3363" y="2929"/>
                  </a:lnTo>
                  <a:lnTo>
                    <a:pt x="3363" y="2929"/>
                  </a:lnTo>
                  <a:lnTo>
                    <a:pt x="3700" y="2553"/>
                  </a:lnTo>
                  <a:lnTo>
                    <a:pt x="4056" y="2197"/>
                  </a:lnTo>
                  <a:lnTo>
                    <a:pt x="4432" y="1880"/>
                  </a:lnTo>
                  <a:lnTo>
                    <a:pt x="4847" y="1584"/>
                  </a:lnTo>
                  <a:lnTo>
                    <a:pt x="5263" y="1326"/>
                  </a:lnTo>
                  <a:lnTo>
                    <a:pt x="5718" y="1089"/>
                  </a:lnTo>
                  <a:lnTo>
                    <a:pt x="6173" y="871"/>
                  </a:lnTo>
                  <a:lnTo>
                    <a:pt x="6647" y="693"/>
                  </a:lnTo>
                  <a:lnTo>
                    <a:pt x="7122" y="515"/>
                  </a:lnTo>
                  <a:lnTo>
                    <a:pt x="7617" y="377"/>
                  </a:lnTo>
                  <a:lnTo>
                    <a:pt x="8111" y="258"/>
                  </a:lnTo>
                  <a:lnTo>
                    <a:pt x="8606" y="179"/>
                  </a:lnTo>
                  <a:lnTo>
                    <a:pt x="9101" y="100"/>
                  </a:lnTo>
                  <a:lnTo>
                    <a:pt x="9615" y="40"/>
                  </a:lnTo>
                  <a:lnTo>
                    <a:pt x="10110" y="21"/>
                  </a:lnTo>
                  <a:lnTo>
                    <a:pt x="10604" y="1"/>
                  </a:lnTo>
                  <a:lnTo>
                    <a:pt x="10604" y="1"/>
                  </a:lnTo>
                  <a:lnTo>
                    <a:pt x="11099" y="21"/>
                  </a:lnTo>
                  <a:lnTo>
                    <a:pt x="11692" y="60"/>
                  </a:lnTo>
                  <a:lnTo>
                    <a:pt x="12009" y="100"/>
                  </a:lnTo>
                  <a:lnTo>
                    <a:pt x="12325" y="159"/>
                  </a:lnTo>
                  <a:lnTo>
                    <a:pt x="12642" y="218"/>
                  </a:lnTo>
                  <a:lnTo>
                    <a:pt x="12959" y="317"/>
                  </a:lnTo>
                  <a:lnTo>
                    <a:pt x="13255" y="416"/>
                  </a:lnTo>
                  <a:lnTo>
                    <a:pt x="13532" y="555"/>
                  </a:lnTo>
                  <a:lnTo>
                    <a:pt x="13809" y="713"/>
                  </a:lnTo>
                  <a:lnTo>
                    <a:pt x="14027" y="871"/>
                  </a:lnTo>
                  <a:lnTo>
                    <a:pt x="14225" y="1089"/>
                  </a:lnTo>
                  <a:lnTo>
                    <a:pt x="14304" y="1188"/>
                  </a:lnTo>
                  <a:lnTo>
                    <a:pt x="14383" y="1307"/>
                  </a:lnTo>
                  <a:lnTo>
                    <a:pt x="14442" y="1425"/>
                  </a:lnTo>
                  <a:lnTo>
                    <a:pt x="14482" y="1564"/>
                  </a:lnTo>
                  <a:lnTo>
                    <a:pt x="14521" y="1702"/>
                  </a:lnTo>
                  <a:lnTo>
                    <a:pt x="14541" y="1861"/>
                  </a:lnTo>
                  <a:lnTo>
                    <a:pt x="14541" y="1861"/>
                  </a:lnTo>
                  <a:lnTo>
                    <a:pt x="14561" y="1979"/>
                  </a:lnTo>
                  <a:lnTo>
                    <a:pt x="14561" y="2118"/>
                  </a:lnTo>
                  <a:lnTo>
                    <a:pt x="14502" y="2375"/>
                  </a:lnTo>
                  <a:lnTo>
                    <a:pt x="14423" y="2652"/>
                  </a:lnTo>
                  <a:lnTo>
                    <a:pt x="14304" y="2929"/>
                  </a:lnTo>
                  <a:lnTo>
                    <a:pt x="14146" y="3186"/>
                  </a:lnTo>
                  <a:lnTo>
                    <a:pt x="13967" y="3443"/>
                  </a:lnTo>
                  <a:lnTo>
                    <a:pt x="13770" y="3681"/>
                  </a:lnTo>
                  <a:lnTo>
                    <a:pt x="13572" y="3878"/>
                  </a:lnTo>
                  <a:lnTo>
                    <a:pt x="13572" y="3878"/>
                  </a:lnTo>
                  <a:lnTo>
                    <a:pt x="13730" y="3958"/>
                  </a:lnTo>
                  <a:lnTo>
                    <a:pt x="13869" y="4076"/>
                  </a:lnTo>
                  <a:lnTo>
                    <a:pt x="13987" y="4195"/>
                  </a:lnTo>
                  <a:lnTo>
                    <a:pt x="14066" y="4333"/>
                  </a:lnTo>
                  <a:lnTo>
                    <a:pt x="14146" y="4472"/>
                  </a:lnTo>
                  <a:lnTo>
                    <a:pt x="14205" y="4630"/>
                  </a:lnTo>
                  <a:lnTo>
                    <a:pt x="14244" y="4808"/>
                  </a:lnTo>
                  <a:lnTo>
                    <a:pt x="14244" y="4986"/>
                  </a:lnTo>
                  <a:lnTo>
                    <a:pt x="14264" y="5164"/>
                  </a:lnTo>
                  <a:lnTo>
                    <a:pt x="14244" y="5362"/>
                  </a:lnTo>
                  <a:lnTo>
                    <a:pt x="14225" y="5560"/>
                  </a:lnTo>
                  <a:lnTo>
                    <a:pt x="14185" y="5758"/>
                  </a:lnTo>
                  <a:lnTo>
                    <a:pt x="14066" y="6193"/>
                  </a:lnTo>
                  <a:lnTo>
                    <a:pt x="13908" y="6628"/>
                  </a:lnTo>
                  <a:lnTo>
                    <a:pt x="13710" y="7044"/>
                  </a:lnTo>
                  <a:lnTo>
                    <a:pt x="13512" y="7479"/>
                  </a:lnTo>
                  <a:lnTo>
                    <a:pt x="13275" y="7875"/>
                  </a:lnTo>
                  <a:lnTo>
                    <a:pt x="13057" y="8251"/>
                  </a:lnTo>
                  <a:lnTo>
                    <a:pt x="12820" y="8587"/>
                  </a:lnTo>
                  <a:lnTo>
                    <a:pt x="12602" y="8884"/>
                  </a:lnTo>
                  <a:lnTo>
                    <a:pt x="12405" y="9141"/>
                  </a:lnTo>
                  <a:lnTo>
                    <a:pt x="12246" y="93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6"/>
            <p:cNvSpPr/>
            <p:nvPr/>
          </p:nvSpPr>
          <p:spPr>
            <a:xfrm>
              <a:off x="1754200" y="2570125"/>
              <a:ext cx="630150" cy="606900"/>
            </a:xfrm>
            <a:custGeom>
              <a:avLst/>
              <a:gdLst/>
              <a:ahLst/>
              <a:cxnLst/>
              <a:rect l="l" t="t" r="r" b="b"/>
              <a:pathLst>
                <a:path w="25206" h="24276" extrusionOk="0">
                  <a:moveTo>
                    <a:pt x="12801" y="1"/>
                  </a:moveTo>
                  <a:lnTo>
                    <a:pt x="179" y="11317"/>
                  </a:lnTo>
                  <a:lnTo>
                    <a:pt x="60" y="11831"/>
                  </a:lnTo>
                  <a:lnTo>
                    <a:pt x="21" y="12049"/>
                  </a:lnTo>
                  <a:lnTo>
                    <a:pt x="1" y="12286"/>
                  </a:lnTo>
                  <a:lnTo>
                    <a:pt x="1" y="12484"/>
                  </a:lnTo>
                  <a:lnTo>
                    <a:pt x="1" y="12682"/>
                  </a:lnTo>
                  <a:lnTo>
                    <a:pt x="21" y="12860"/>
                  </a:lnTo>
                  <a:lnTo>
                    <a:pt x="40" y="13038"/>
                  </a:lnTo>
                  <a:lnTo>
                    <a:pt x="80" y="13196"/>
                  </a:lnTo>
                  <a:lnTo>
                    <a:pt x="139" y="13335"/>
                  </a:lnTo>
                  <a:lnTo>
                    <a:pt x="199" y="13493"/>
                  </a:lnTo>
                  <a:lnTo>
                    <a:pt x="258" y="13612"/>
                  </a:lnTo>
                  <a:lnTo>
                    <a:pt x="337" y="13731"/>
                  </a:lnTo>
                  <a:lnTo>
                    <a:pt x="436" y="13849"/>
                  </a:lnTo>
                  <a:lnTo>
                    <a:pt x="535" y="13948"/>
                  </a:lnTo>
                  <a:lnTo>
                    <a:pt x="654" y="14027"/>
                  </a:lnTo>
                  <a:lnTo>
                    <a:pt x="891" y="14186"/>
                  </a:lnTo>
                  <a:lnTo>
                    <a:pt x="1148" y="14324"/>
                  </a:lnTo>
                  <a:lnTo>
                    <a:pt x="1445" y="14403"/>
                  </a:lnTo>
                  <a:lnTo>
                    <a:pt x="1762" y="14482"/>
                  </a:lnTo>
                  <a:lnTo>
                    <a:pt x="2098" y="14522"/>
                  </a:lnTo>
                  <a:lnTo>
                    <a:pt x="2454" y="14542"/>
                  </a:lnTo>
                  <a:lnTo>
                    <a:pt x="2810" y="14522"/>
                  </a:lnTo>
                  <a:lnTo>
                    <a:pt x="3166" y="14502"/>
                  </a:lnTo>
                  <a:lnTo>
                    <a:pt x="3542" y="14463"/>
                  </a:lnTo>
                  <a:lnTo>
                    <a:pt x="3918" y="14423"/>
                  </a:lnTo>
                  <a:lnTo>
                    <a:pt x="4650" y="14265"/>
                  </a:lnTo>
                  <a:lnTo>
                    <a:pt x="5362" y="14106"/>
                  </a:lnTo>
                  <a:lnTo>
                    <a:pt x="5995" y="13928"/>
                  </a:lnTo>
                  <a:lnTo>
                    <a:pt x="6529" y="13750"/>
                  </a:lnTo>
                  <a:lnTo>
                    <a:pt x="6965" y="13612"/>
                  </a:lnTo>
                  <a:lnTo>
                    <a:pt x="7321" y="13473"/>
                  </a:lnTo>
                  <a:lnTo>
                    <a:pt x="9596" y="24275"/>
                  </a:lnTo>
                  <a:lnTo>
                    <a:pt x="12346" y="24275"/>
                  </a:lnTo>
                  <a:lnTo>
                    <a:pt x="12880" y="22534"/>
                  </a:lnTo>
                  <a:lnTo>
                    <a:pt x="12801" y="22337"/>
                  </a:lnTo>
                  <a:lnTo>
                    <a:pt x="12722" y="22079"/>
                  </a:lnTo>
                  <a:lnTo>
                    <a:pt x="12623" y="21763"/>
                  </a:lnTo>
                  <a:lnTo>
                    <a:pt x="12504" y="21387"/>
                  </a:lnTo>
                  <a:lnTo>
                    <a:pt x="12405" y="20952"/>
                  </a:lnTo>
                  <a:lnTo>
                    <a:pt x="12326" y="20477"/>
                  </a:lnTo>
                  <a:lnTo>
                    <a:pt x="12287" y="19982"/>
                  </a:lnTo>
                  <a:lnTo>
                    <a:pt x="12267" y="19725"/>
                  </a:lnTo>
                  <a:lnTo>
                    <a:pt x="12287" y="19468"/>
                  </a:lnTo>
                  <a:lnTo>
                    <a:pt x="12287" y="19211"/>
                  </a:lnTo>
                  <a:lnTo>
                    <a:pt x="12326" y="18934"/>
                  </a:lnTo>
                  <a:lnTo>
                    <a:pt x="12366" y="18696"/>
                  </a:lnTo>
                  <a:lnTo>
                    <a:pt x="12425" y="18439"/>
                  </a:lnTo>
                  <a:lnTo>
                    <a:pt x="12504" y="18182"/>
                  </a:lnTo>
                  <a:lnTo>
                    <a:pt x="12623" y="17945"/>
                  </a:lnTo>
                  <a:lnTo>
                    <a:pt x="12742" y="17727"/>
                  </a:lnTo>
                  <a:lnTo>
                    <a:pt x="12880" y="17509"/>
                  </a:lnTo>
                  <a:lnTo>
                    <a:pt x="13058" y="17292"/>
                  </a:lnTo>
                  <a:lnTo>
                    <a:pt x="13256" y="17094"/>
                  </a:lnTo>
                  <a:lnTo>
                    <a:pt x="13474" y="16916"/>
                  </a:lnTo>
                  <a:lnTo>
                    <a:pt x="13731" y="16757"/>
                  </a:lnTo>
                  <a:lnTo>
                    <a:pt x="14008" y="16599"/>
                  </a:lnTo>
                  <a:lnTo>
                    <a:pt x="14324" y="16481"/>
                  </a:lnTo>
                  <a:lnTo>
                    <a:pt x="15135" y="16204"/>
                  </a:lnTo>
                  <a:lnTo>
                    <a:pt x="16184" y="15808"/>
                  </a:lnTo>
                  <a:lnTo>
                    <a:pt x="17411" y="15313"/>
                  </a:lnTo>
                  <a:lnTo>
                    <a:pt x="18083" y="15036"/>
                  </a:lnTo>
                  <a:lnTo>
                    <a:pt x="18756" y="14720"/>
                  </a:lnTo>
                  <a:lnTo>
                    <a:pt x="19448" y="14403"/>
                  </a:lnTo>
                  <a:lnTo>
                    <a:pt x="20141" y="14047"/>
                  </a:lnTo>
                  <a:lnTo>
                    <a:pt x="20813" y="13651"/>
                  </a:lnTo>
                  <a:lnTo>
                    <a:pt x="21466" y="13256"/>
                  </a:lnTo>
                  <a:lnTo>
                    <a:pt x="22099" y="12821"/>
                  </a:lnTo>
                  <a:lnTo>
                    <a:pt x="22713" y="12365"/>
                  </a:lnTo>
                  <a:lnTo>
                    <a:pt x="22990" y="12128"/>
                  </a:lnTo>
                  <a:lnTo>
                    <a:pt x="23267" y="11871"/>
                  </a:lnTo>
                  <a:lnTo>
                    <a:pt x="23524" y="11633"/>
                  </a:lnTo>
                  <a:lnTo>
                    <a:pt x="23761" y="11376"/>
                  </a:lnTo>
                  <a:lnTo>
                    <a:pt x="23999" y="11099"/>
                  </a:lnTo>
                  <a:lnTo>
                    <a:pt x="24216" y="10842"/>
                  </a:lnTo>
                  <a:lnTo>
                    <a:pt x="24414" y="10565"/>
                  </a:lnTo>
                  <a:lnTo>
                    <a:pt x="24572" y="10288"/>
                  </a:lnTo>
                  <a:lnTo>
                    <a:pt x="24731" y="9991"/>
                  </a:lnTo>
                  <a:lnTo>
                    <a:pt x="24869" y="9695"/>
                  </a:lnTo>
                  <a:lnTo>
                    <a:pt x="24988" y="9398"/>
                  </a:lnTo>
                  <a:lnTo>
                    <a:pt x="25087" y="9101"/>
                  </a:lnTo>
                  <a:lnTo>
                    <a:pt x="25146" y="8785"/>
                  </a:lnTo>
                  <a:lnTo>
                    <a:pt x="25186" y="8468"/>
                  </a:lnTo>
                  <a:lnTo>
                    <a:pt x="25205" y="8152"/>
                  </a:lnTo>
                  <a:lnTo>
                    <a:pt x="25186" y="7815"/>
                  </a:lnTo>
                  <a:lnTo>
                    <a:pt x="25146" y="7479"/>
                  </a:lnTo>
                  <a:lnTo>
                    <a:pt x="25067" y="7143"/>
                  </a:lnTo>
                  <a:lnTo>
                    <a:pt x="24968" y="6806"/>
                  </a:lnTo>
                  <a:lnTo>
                    <a:pt x="24829" y="6450"/>
                  </a:lnTo>
                  <a:lnTo>
                    <a:pt x="24671" y="6094"/>
                  </a:lnTo>
                  <a:lnTo>
                    <a:pt x="24473" y="5718"/>
                  </a:lnTo>
                  <a:lnTo>
                    <a:pt x="24236" y="5342"/>
                  </a:lnTo>
                  <a:lnTo>
                    <a:pt x="23959" y="4966"/>
                  </a:lnTo>
                  <a:lnTo>
                    <a:pt x="23642" y="4590"/>
                  </a:lnTo>
                  <a:lnTo>
                    <a:pt x="23306" y="4195"/>
                  </a:lnTo>
                  <a:lnTo>
                    <a:pt x="22910" y="3819"/>
                  </a:lnTo>
                  <a:lnTo>
                    <a:pt x="22475" y="3403"/>
                  </a:lnTo>
                  <a:lnTo>
                    <a:pt x="22000" y="3008"/>
                  </a:lnTo>
                  <a:lnTo>
                    <a:pt x="21486" y="2592"/>
                  </a:lnTo>
                  <a:lnTo>
                    <a:pt x="20932" y="2177"/>
                  </a:lnTo>
                  <a:lnTo>
                    <a:pt x="20339" y="1761"/>
                  </a:lnTo>
                  <a:lnTo>
                    <a:pt x="19686" y="1326"/>
                  </a:lnTo>
                  <a:lnTo>
                    <a:pt x="18973" y="891"/>
                  </a:lnTo>
                  <a:lnTo>
                    <a:pt x="18241" y="456"/>
                  </a:lnTo>
                  <a:lnTo>
                    <a:pt x="17430" y="1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6"/>
            <p:cNvSpPr/>
            <p:nvPr/>
          </p:nvSpPr>
          <p:spPr>
            <a:xfrm>
              <a:off x="1754200" y="2570125"/>
              <a:ext cx="630150" cy="606900"/>
            </a:xfrm>
            <a:custGeom>
              <a:avLst/>
              <a:gdLst/>
              <a:ahLst/>
              <a:cxnLst/>
              <a:rect l="l" t="t" r="r" b="b"/>
              <a:pathLst>
                <a:path w="25206" h="24276" fill="none" extrusionOk="0">
                  <a:moveTo>
                    <a:pt x="14324" y="16481"/>
                  </a:moveTo>
                  <a:lnTo>
                    <a:pt x="14324" y="16481"/>
                  </a:lnTo>
                  <a:lnTo>
                    <a:pt x="14008" y="16599"/>
                  </a:lnTo>
                  <a:lnTo>
                    <a:pt x="13731" y="16757"/>
                  </a:lnTo>
                  <a:lnTo>
                    <a:pt x="13474" y="16916"/>
                  </a:lnTo>
                  <a:lnTo>
                    <a:pt x="13256" y="17094"/>
                  </a:lnTo>
                  <a:lnTo>
                    <a:pt x="13058" y="17292"/>
                  </a:lnTo>
                  <a:lnTo>
                    <a:pt x="12880" y="17509"/>
                  </a:lnTo>
                  <a:lnTo>
                    <a:pt x="12742" y="17727"/>
                  </a:lnTo>
                  <a:lnTo>
                    <a:pt x="12623" y="17945"/>
                  </a:lnTo>
                  <a:lnTo>
                    <a:pt x="12504" y="18182"/>
                  </a:lnTo>
                  <a:lnTo>
                    <a:pt x="12425" y="18439"/>
                  </a:lnTo>
                  <a:lnTo>
                    <a:pt x="12366" y="18696"/>
                  </a:lnTo>
                  <a:lnTo>
                    <a:pt x="12326" y="18934"/>
                  </a:lnTo>
                  <a:lnTo>
                    <a:pt x="12287" y="19211"/>
                  </a:lnTo>
                  <a:lnTo>
                    <a:pt x="12287" y="19468"/>
                  </a:lnTo>
                  <a:lnTo>
                    <a:pt x="12267" y="19725"/>
                  </a:lnTo>
                  <a:lnTo>
                    <a:pt x="12287" y="19982"/>
                  </a:lnTo>
                  <a:lnTo>
                    <a:pt x="12326" y="20477"/>
                  </a:lnTo>
                  <a:lnTo>
                    <a:pt x="12405" y="20952"/>
                  </a:lnTo>
                  <a:lnTo>
                    <a:pt x="12504" y="21387"/>
                  </a:lnTo>
                  <a:lnTo>
                    <a:pt x="12623" y="21763"/>
                  </a:lnTo>
                  <a:lnTo>
                    <a:pt x="12722" y="22079"/>
                  </a:lnTo>
                  <a:lnTo>
                    <a:pt x="12801" y="22337"/>
                  </a:lnTo>
                  <a:lnTo>
                    <a:pt x="12880" y="22534"/>
                  </a:lnTo>
                  <a:lnTo>
                    <a:pt x="12346" y="24275"/>
                  </a:lnTo>
                  <a:lnTo>
                    <a:pt x="9596" y="24275"/>
                  </a:lnTo>
                  <a:lnTo>
                    <a:pt x="7321" y="13473"/>
                  </a:lnTo>
                  <a:lnTo>
                    <a:pt x="7321" y="13473"/>
                  </a:lnTo>
                  <a:lnTo>
                    <a:pt x="6965" y="13612"/>
                  </a:lnTo>
                  <a:lnTo>
                    <a:pt x="6529" y="13750"/>
                  </a:lnTo>
                  <a:lnTo>
                    <a:pt x="5995" y="13928"/>
                  </a:lnTo>
                  <a:lnTo>
                    <a:pt x="5362" y="14106"/>
                  </a:lnTo>
                  <a:lnTo>
                    <a:pt x="4650" y="14265"/>
                  </a:lnTo>
                  <a:lnTo>
                    <a:pt x="3918" y="14423"/>
                  </a:lnTo>
                  <a:lnTo>
                    <a:pt x="3542" y="14463"/>
                  </a:lnTo>
                  <a:lnTo>
                    <a:pt x="3166" y="14502"/>
                  </a:lnTo>
                  <a:lnTo>
                    <a:pt x="2810" y="14522"/>
                  </a:lnTo>
                  <a:lnTo>
                    <a:pt x="2454" y="14542"/>
                  </a:lnTo>
                  <a:lnTo>
                    <a:pt x="2098" y="14522"/>
                  </a:lnTo>
                  <a:lnTo>
                    <a:pt x="1762" y="14482"/>
                  </a:lnTo>
                  <a:lnTo>
                    <a:pt x="1445" y="14403"/>
                  </a:lnTo>
                  <a:lnTo>
                    <a:pt x="1148" y="14324"/>
                  </a:lnTo>
                  <a:lnTo>
                    <a:pt x="891" y="14186"/>
                  </a:lnTo>
                  <a:lnTo>
                    <a:pt x="654" y="14027"/>
                  </a:lnTo>
                  <a:lnTo>
                    <a:pt x="535" y="13948"/>
                  </a:lnTo>
                  <a:lnTo>
                    <a:pt x="436" y="13849"/>
                  </a:lnTo>
                  <a:lnTo>
                    <a:pt x="337" y="13731"/>
                  </a:lnTo>
                  <a:lnTo>
                    <a:pt x="258" y="13612"/>
                  </a:lnTo>
                  <a:lnTo>
                    <a:pt x="199" y="13493"/>
                  </a:lnTo>
                  <a:lnTo>
                    <a:pt x="139" y="13335"/>
                  </a:lnTo>
                  <a:lnTo>
                    <a:pt x="80" y="13196"/>
                  </a:lnTo>
                  <a:lnTo>
                    <a:pt x="40" y="13038"/>
                  </a:lnTo>
                  <a:lnTo>
                    <a:pt x="21" y="12860"/>
                  </a:lnTo>
                  <a:lnTo>
                    <a:pt x="1" y="12682"/>
                  </a:lnTo>
                  <a:lnTo>
                    <a:pt x="1" y="12484"/>
                  </a:lnTo>
                  <a:lnTo>
                    <a:pt x="1" y="12286"/>
                  </a:lnTo>
                  <a:lnTo>
                    <a:pt x="21" y="12049"/>
                  </a:lnTo>
                  <a:lnTo>
                    <a:pt x="60" y="11831"/>
                  </a:lnTo>
                  <a:lnTo>
                    <a:pt x="179" y="11317"/>
                  </a:lnTo>
                  <a:lnTo>
                    <a:pt x="12801" y="1"/>
                  </a:lnTo>
                  <a:lnTo>
                    <a:pt x="17430" y="1"/>
                  </a:lnTo>
                  <a:lnTo>
                    <a:pt x="17430" y="1"/>
                  </a:lnTo>
                  <a:lnTo>
                    <a:pt x="18241" y="456"/>
                  </a:lnTo>
                  <a:lnTo>
                    <a:pt x="18973" y="891"/>
                  </a:lnTo>
                  <a:lnTo>
                    <a:pt x="19686" y="1326"/>
                  </a:lnTo>
                  <a:lnTo>
                    <a:pt x="20339" y="1761"/>
                  </a:lnTo>
                  <a:lnTo>
                    <a:pt x="20932" y="2177"/>
                  </a:lnTo>
                  <a:lnTo>
                    <a:pt x="21486" y="2592"/>
                  </a:lnTo>
                  <a:lnTo>
                    <a:pt x="22000" y="3008"/>
                  </a:lnTo>
                  <a:lnTo>
                    <a:pt x="22475" y="3403"/>
                  </a:lnTo>
                  <a:lnTo>
                    <a:pt x="22910" y="3819"/>
                  </a:lnTo>
                  <a:lnTo>
                    <a:pt x="23306" y="4195"/>
                  </a:lnTo>
                  <a:lnTo>
                    <a:pt x="23642" y="4590"/>
                  </a:lnTo>
                  <a:lnTo>
                    <a:pt x="23959" y="4966"/>
                  </a:lnTo>
                  <a:lnTo>
                    <a:pt x="24236" y="5342"/>
                  </a:lnTo>
                  <a:lnTo>
                    <a:pt x="24473" y="5718"/>
                  </a:lnTo>
                  <a:lnTo>
                    <a:pt x="24671" y="6094"/>
                  </a:lnTo>
                  <a:lnTo>
                    <a:pt x="24829" y="6450"/>
                  </a:lnTo>
                  <a:lnTo>
                    <a:pt x="24968" y="6806"/>
                  </a:lnTo>
                  <a:lnTo>
                    <a:pt x="25067" y="7143"/>
                  </a:lnTo>
                  <a:lnTo>
                    <a:pt x="25146" y="7479"/>
                  </a:lnTo>
                  <a:lnTo>
                    <a:pt x="25186" y="7815"/>
                  </a:lnTo>
                  <a:lnTo>
                    <a:pt x="25205" y="8152"/>
                  </a:lnTo>
                  <a:lnTo>
                    <a:pt x="25186" y="8468"/>
                  </a:lnTo>
                  <a:lnTo>
                    <a:pt x="25146" y="8785"/>
                  </a:lnTo>
                  <a:lnTo>
                    <a:pt x="25087" y="9101"/>
                  </a:lnTo>
                  <a:lnTo>
                    <a:pt x="24988" y="9398"/>
                  </a:lnTo>
                  <a:lnTo>
                    <a:pt x="24869" y="9695"/>
                  </a:lnTo>
                  <a:lnTo>
                    <a:pt x="24731" y="9991"/>
                  </a:lnTo>
                  <a:lnTo>
                    <a:pt x="24572" y="10288"/>
                  </a:lnTo>
                  <a:lnTo>
                    <a:pt x="24414" y="10565"/>
                  </a:lnTo>
                  <a:lnTo>
                    <a:pt x="24216" y="10842"/>
                  </a:lnTo>
                  <a:lnTo>
                    <a:pt x="23999" y="11099"/>
                  </a:lnTo>
                  <a:lnTo>
                    <a:pt x="23761" y="11376"/>
                  </a:lnTo>
                  <a:lnTo>
                    <a:pt x="23524" y="11633"/>
                  </a:lnTo>
                  <a:lnTo>
                    <a:pt x="23267" y="11871"/>
                  </a:lnTo>
                  <a:lnTo>
                    <a:pt x="22990" y="12128"/>
                  </a:lnTo>
                  <a:lnTo>
                    <a:pt x="22713" y="12365"/>
                  </a:lnTo>
                  <a:lnTo>
                    <a:pt x="22099" y="12821"/>
                  </a:lnTo>
                  <a:lnTo>
                    <a:pt x="21466" y="13256"/>
                  </a:lnTo>
                  <a:lnTo>
                    <a:pt x="20813" y="13651"/>
                  </a:lnTo>
                  <a:lnTo>
                    <a:pt x="20141" y="14047"/>
                  </a:lnTo>
                  <a:lnTo>
                    <a:pt x="19448" y="14403"/>
                  </a:lnTo>
                  <a:lnTo>
                    <a:pt x="18756" y="14720"/>
                  </a:lnTo>
                  <a:lnTo>
                    <a:pt x="18083" y="15036"/>
                  </a:lnTo>
                  <a:lnTo>
                    <a:pt x="17411" y="15313"/>
                  </a:lnTo>
                  <a:lnTo>
                    <a:pt x="16184" y="15808"/>
                  </a:lnTo>
                  <a:lnTo>
                    <a:pt x="15135" y="16204"/>
                  </a:lnTo>
                  <a:lnTo>
                    <a:pt x="14324" y="164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6"/>
            <p:cNvSpPr/>
            <p:nvPr/>
          </p:nvSpPr>
          <p:spPr>
            <a:xfrm>
              <a:off x="2029200" y="2745700"/>
              <a:ext cx="118725" cy="104400"/>
            </a:xfrm>
            <a:custGeom>
              <a:avLst/>
              <a:gdLst/>
              <a:ahLst/>
              <a:cxnLst/>
              <a:rect l="l" t="t" r="r" b="b"/>
              <a:pathLst>
                <a:path w="4749" h="4176" extrusionOk="0">
                  <a:moveTo>
                    <a:pt x="4056" y="1"/>
                  </a:moveTo>
                  <a:lnTo>
                    <a:pt x="3403" y="80"/>
                  </a:lnTo>
                  <a:lnTo>
                    <a:pt x="3581" y="575"/>
                  </a:lnTo>
                  <a:lnTo>
                    <a:pt x="3740" y="1109"/>
                  </a:lnTo>
                  <a:lnTo>
                    <a:pt x="3819" y="1406"/>
                  </a:lnTo>
                  <a:lnTo>
                    <a:pt x="3878" y="1722"/>
                  </a:lnTo>
                  <a:lnTo>
                    <a:pt x="3938" y="2039"/>
                  </a:lnTo>
                  <a:lnTo>
                    <a:pt x="3977" y="2375"/>
                  </a:lnTo>
                  <a:lnTo>
                    <a:pt x="3997" y="2672"/>
                  </a:lnTo>
                  <a:lnTo>
                    <a:pt x="3977" y="2968"/>
                  </a:lnTo>
                  <a:lnTo>
                    <a:pt x="3918" y="3226"/>
                  </a:lnTo>
                  <a:lnTo>
                    <a:pt x="3878" y="3344"/>
                  </a:lnTo>
                  <a:lnTo>
                    <a:pt x="3839" y="3463"/>
                  </a:lnTo>
                  <a:lnTo>
                    <a:pt x="3779" y="3542"/>
                  </a:lnTo>
                  <a:lnTo>
                    <a:pt x="3700" y="3641"/>
                  </a:lnTo>
                  <a:lnTo>
                    <a:pt x="3621" y="3700"/>
                  </a:lnTo>
                  <a:lnTo>
                    <a:pt x="3522" y="3760"/>
                  </a:lnTo>
                  <a:lnTo>
                    <a:pt x="3403" y="3799"/>
                  </a:lnTo>
                  <a:lnTo>
                    <a:pt x="3285" y="3819"/>
                  </a:lnTo>
                  <a:lnTo>
                    <a:pt x="3047" y="3819"/>
                  </a:lnTo>
                  <a:lnTo>
                    <a:pt x="2909" y="3780"/>
                  </a:lnTo>
                  <a:lnTo>
                    <a:pt x="2770" y="3740"/>
                  </a:lnTo>
                  <a:lnTo>
                    <a:pt x="2493" y="3602"/>
                  </a:lnTo>
                  <a:lnTo>
                    <a:pt x="2197" y="3443"/>
                  </a:lnTo>
                  <a:lnTo>
                    <a:pt x="1900" y="3245"/>
                  </a:lnTo>
                  <a:lnTo>
                    <a:pt x="1623" y="3008"/>
                  </a:lnTo>
                  <a:lnTo>
                    <a:pt x="1326" y="2771"/>
                  </a:lnTo>
                  <a:lnTo>
                    <a:pt x="812" y="2276"/>
                  </a:lnTo>
                  <a:lnTo>
                    <a:pt x="396" y="1821"/>
                  </a:lnTo>
                  <a:lnTo>
                    <a:pt x="1" y="1366"/>
                  </a:lnTo>
                  <a:lnTo>
                    <a:pt x="80" y="1524"/>
                  </a:lnTo>
                  <a:lnTo>
                    <a:pt x="297" y="1880"/>
                  </a:lnTo>
                  <a:lnTo>
                    <a:pt x="456" y="2118"/>
                  </a:lnTo>
                  <a:lnTo>
                    <a:pt x="653" y="2395"/>
                  </a:lnTo>
                  <a:lnTo>
                    <a:pt x="871" y="2672"/>
                  </a:lnTo>
                  <a:lnTo>
                    <a:pt x="1108" y="2968"/>
                  </a:lnTo>
                  <a:lnTo>
                    <a:pt x="1366" y="3245"/>
                  </a:lnTo>
                  <a:lnTo>
                    <a:pt x="1662" y="3503"/>
                  </a:lnTo>
                  <a:lnTo>
                    <a:pt x="1979" y="3740"/>
                  </a:lnTo>
                  <a:lnTo>
                    <a:pt x="2137" y="3839"/>
                  </a:lnTo>
                  <a:lnTo>
                    <a:pt x="2296" y="3918"/>
                  </a:lnTo>
                  <a:lnTo>
                    <a:pt x="2474" y="3997"/>
                  </a:lnTo>
                  <a:lnTo>
                    <a:pt x="2652" y="4076"/>
                  </a:lnTo>
                  <a:lnTo>
                    <a:pt x="2810" y="4116"/>
                  </a:lnTo>
                  <a:lnTo>
                    <a:pt x="3008" y="4155"/>
                  </a:lnTo>
                  <a:lnTo>
                    <a:pt x="3186" y="4175"/>
                  </a:lnTo>
                  <a:lnTo>
                    <a:pt x="3364" y="4155"/>
                  </a:lnTo>
                  <a:lnTo>
                    <a:pt x="3562" y="4136"/>
                  </a:lnTo>
                  <a:lnTo>
                    <a:pt x="3740" y="4096"/>
                  </a:lnTo>
                  <a:lnTo>
                    <a:pt x="3918" y="4037"/>
                  </a:lnTo>
                  <a:lnTo>
                    <a:pt x="4096" y="3958"/>
                  </a:lnTo>
                  <a:lnTo>
                    <a:pt x="4234" y="3859"/>
                  </a:lnTo>
                  <a:lnTo>
                    <a:pt x="4353" y="3740"/>
                  </a:lnTo>
                  <a:lnTo>
                    <a:pt x="4452" y="3621"/>
                  </a:lnTo>
                  <a:lnTo>
                    <a:pt x="4531" y="3503"/>
                  </a:lnTo>
                  <a:lnTo>
                    <a:pt x="4610" y="3364"/>
                  </a:lnTo>
                  <a:lnTo>
                    <a:pt x="4650" y="3206"/>
                  </a:lnTo>
                  <a:lnTo>
                    <a:pt x="4689" y="3048"/>
                  </a:lnTo>
                  <a:lnTo>
                    <a:pt x="4729" y="2889"/>
                  </a:lnTo>
                  <a:lnTo>
                    <a:pt x="4749" y="2533"/>
                  </a:lnTo>
                  <a:lnTo>
                    <a:pt x="4729" y="2177"/>
                  </a:lnTo>
                  <a:lnTo>
                    <a:pt x="4670" y="1821"/>
                  </a:lnTo>
                  <a:lnTo>
                    <a:pt x="4590" y="1485"/>
                  </a:lnTo>
                  <a:lnTo>
                    <a:pt x="4492" y="1148"/>
                  </a:lnTo>
                  <a:lnTo>
                    <a:pt x="4393" y="832"/>
                  </a:lnTo>
                  <a:lnTo>
                    <a:pt x="4294" y="555"/>
                  </a:lnTo>
                  <a:lnTo>
                    <a:pt x="4116" y="159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1996075" y="2801600"/>
              <a:ext cx="56400" cy="16850"/>
            </a:xfrm>
            <a:custGeom>
              <a:avLst/>
              <a:gdLst/>
              <a:ahLst/>
              <a:cxnLst/>
              <a:rect l="l" t="t" r="r" b="b"/>
              <a:pathLst>
                <a:path w="2256" h="674" extrusionOk="0">
                  <a:moveTo>
                    <a:pt x="475" y="0"/>
                  </a:moveTo>
                  <a:lnTo>
                    <a:pt x="376" y="20"/>
                  </a:lnTo>
                  <a:lnTo>
                    <a:pt x="257" y="40"/>
                  </a:lnTo>
                  <a:lnTo>
                    <a:pt x="79" y="119"/>
                  </a:lnTo>
                  <a:lnTo>
                    <a:pt x="20" y="178"/>
                  </a:lnTo>
                  <a:lnTo>
                    <a:pt x="0" y="198"/>
                  </a:lnTo>
                  <a:lnTo>
                    <a:pt x="79" y="337"/>
                  </a:lnTo>
                  <a:lnTo>
                    <a:pt x="178" y="436"/>
                  </a:lnTo>
                  <a:lnTo>
                    <a:pt x="277" y="515"/>
                  </a:lnTo>
                  <a:lnTo>
                    <a:pt x="416" y="594"/>
                  </a:lnTo>
                  <a:lnTo>
                    <a:pt x="534" y="634"/>
                  </a:lnTo>
                  <a:lnTo>
                    <a:pt x="673" y="653"/>
                  </a:lnTo>
                  <a:lnTo>
                    <a:pt x="831" y="673"/>
                  </a:lnTo>
                  <a:lnTo>
                    <a:pt x="989" y="673"/>
                  </a:lnTo>
                  <a:lnTo>
                    <a:pt x="1286" y="653"/>
                  </a:lnTo>
                  <a:lnTo>
                    <a:pt x="1603" y="574"/>
                  </a:lnTo>
                  <a:lnTo>
                    <a:pt x="1880" y="495"/>
                  </a:lnTo>
                  <a:lnTo>
                    <a:pt x="2117" y="396"/>
                  </a:lnTo>
                  <a:lnTo>
                    <a:pt x="2176" y="376"/>
                  </a:lnTo>
                  <a:lnTo>
                    <a:pt x="2216" y="337"/>
                  </a:lnTo>
                  <a:lnTo>
                    <a:pt x="2255" y="277"/>
                  </a:lnTo>
                  <a:lnTo>
                    <a:pt x="2236" y="277"/>
                  </a:lnTo>
                  <a:lnTo>
                    <a:pt x="2196" y="258"/>
                  </a:lnTo>
                  <a:lnTo>
                    <a:pt x="2097" y="258"/>
                  </a:lnTo>
                  <a:lnTo>
                    <a:pt x="1998" y="277"/>
                  </a:lnTo>
                  <a:lnTo>
                    <a:pt x="1800" y="337"/>
                  </a:lnTo>
                  <a:lnTo>
                    <a:pt x="1622" y="396"/>
                  </a:lnTo>
                  <a:lnTo>
                    <a:pt x="1464" y="436"/>
                  </a:lnTo>
                  <a:lnTo>
                    <a:pt x="1128" y="436"/>
                  </a:lnTo>
                  <a:lnTo>
                    <a:pt x="950" y="376"/>
                  </a:lnTo>
                  <a:lnTo>
                    <a:pt x="811" y="317"/>
                  </a:lnTo>
                  <a:lnTo>
                    <a:pt x="693" y="198"/>
                  </a:lnTo>
                  <a:lnTo>
                    <a:pt x="633" y="119"/>
                  </a:lnTo>
                  <a:lnTo>
                    <a:pt x="594" y="40"/>
                  </a:lnTo>
                  <a:lnTo>
                    <a:pt x="574" y="20"/>
                  </a:lnTo>
                  <a:lnTo>
                    <a:pt x="554" y="20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1992600" y="2814450"/>
              <a:ext cx="70750" cy="20800"/>
            </a:xfrm>
            <a:custGeom>
              <a:avLst/>
              <a:gdLst/>
              <a:ahLst/>
              <a:cxnLst/>
              <a:rect l="l" t="t" r="r" b="b"/>
              <a:pathLst>
                <a:path w="2830" h="832" extrusionOk="0">
                  <a:moveTo>
                    <a:pt x="2671" y="1"/>
                  </a:moveTo>
                  <a:lnTo>
                    <a:pt x="2434" y="40"/>
                  </a:lnTo>
                  <a:lnTo>
                    <a:pt x="2335" y="80"/>
                  </a:lnTo>
                  <a:lnTo>
                    <a:pt x="2256" y="100"/>
                  </a:lnTo>
                  <a:lnTo>
                    <a:pt x="2078" y="218"/>
                  </a:lnTo>
                  <a:lnTo>
                    <a:pt x="1880" y="317"/>
                  </a:lnTo>
                  <a:lnTo>
                    <a:pt x="1682" y="416"/>
                  </a:lnTo>
                  <a:lnTo>
                    <a:pt x="1465" y="495"/>
                  </a:lnTo>
                  <a:lnTo>
                    <a:pt x="1247" y="535"/>
                  </a:lnTo>
                  <a:lnTo>
                    <a:pt x="1029" y="535"/>
                  </a:lnTo>
                  <a:lnTo>
                    <a:pt x="930" y="515"/>
                  </a:lnTo>
                  <a:lnTo>
                    <a:pt x="832" y="476"/>
                  </a:lnTo>
                  <a:lnTo>
                    <a:pt x="733" y="416"/>
                  </a:lnTo>
                  <a:lnTo>
                    <a:pt x="634" y="357"/>
                  </a:lnTo>
                  <a:lnTo>
                    <a:pt x="574" y="317"/>
                  </a:lnTo>
                  <a:lnTo>
                    <a:pt x="475" y="317"/>
                  </a:lnTo>
                  <a:lnTo>
                    <a:pt x="357" y="357"/>
                  </a:lnTo>
                  <a:lnTo>
                    <a:pt x="238" y="396"/>
                  </a:lnTo>
                  <a:lnTo>
                    <a:pt x="139" y="436"/>
                  </a:lnTo>
                  <a:lnTo>
                    <a:pt x="40" y="495"/>
                  </a:lnTo>
                  <a:lnTo>
                    <a:pt x="1" y="535"/>
                  </a:lnTo>
                  <a:lnTo>
                    <a:pt x="1" y="555"/>
                  </a:lnTo>
                  <a:lnTo>
                    <a:pt x="1" y="575"/>
                  </a:lnTo>
                  <a:lnTo>
                    <a:pt x="139" y="673"/>
                  </a:lnTo>
                  <a:lnTo>
                    <a:pt x="297" y="753"/>
                  </a:lnTo>
                  <a:lnTo>
                    <a:pt x="456" y="792"/>
                  </a:lnTo>
                  <a:lnTo>
                    <a:pt x="634" y="832"/>
                  </a:lnTo>
                  <a:lnTo>
                    <a:pt x="832" y="832"/>
                  </a:lnTo>
                  <a:lnTo>
                    <a:pt x="1010" y="812"/>
                  </a:lnTo>
                  <a:lnTo>
                    <a:pt x="1207" y="772"/>
                  </a:lnTo>
                  <a:lnTo>
                    <a:pt x="1405" y="733"/>
                  </a:lnTo>
                  <a:lnTo>
                    <a:pt x="1801" y="614"/>
                  </a:lnTo>
                  <a:lnTo>
                    <a:pt x="2157" y="436"/>
                  </a:lnTo>
                  <a:lnTo>
                    <a:pt x="2493" y="278"/>
                  </a:lnTo>
                  <a:lnTo>
                    <a:pt x="2770" y="100"/>
                  </a:lnTo>
                  <a:lnTo>
                    <a:pt x="2830" y="40"/>
                  </a:lnTo>
                  <a:lnTo>
                    <a:pt x="2830" y="21"/>
                  </a:lnTo>
                  <a:lnTo>
                    <a:pt x="27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2187475" y="2691300"/>
              <a:ext cx="118725" cy="103900"/>
            </a:xfrm>
            <a:custGeom>
              <a:avLst/>
              <a:gdLst/>
              <a:ahLst/>
              <a:cxnLst/>
              <a:rect l="l" t="t" r="r" b="b"/>
              <a:pathLst>
                <a:path w="4749" h="4156" extrusionOk="0">
                  <a:moveTo>
                    <a:pt x="4056" y="1"/>
                  </a:moveTo>
                  <a:lnTo>
                    <a:pt x="3403" y="60"/>
                  </a:lnTo>
                  <a:lnTo>
                    <a:pt x="3581" y="574"/>
                  </a:lnTo>
                  <a:lnTo>
                    <a:pt x="3740" y="1089"/>
                  </a:lnTo>
                  <a:lnTo>
                    <a:pt x="3819" y="1405"/>
                  </a:lnTo>
                  <a:lnTo>
                    <a:pt x="3878" y="1722"/>
                  </a:lnTo>
                  <a:lnTo>
                    <a:pt x="3937" y="2038"/>
                  </a:lnTo>
                  <a:lnTo>
                    <a:pt x="3977" y="2355"/>
                  </a:lnTo>
                  <a:lnTo>
                    <a:pt x="3997" y="2671"/>
                  </a:lnTo>
                  <a:lnTo>
                    <a:pt x="3977" y="2948"/>
                  </a:lnTo>
                  <a:lnTo>
                    <a:pt x="3918" y="3225"/>
                  </a:lnTo>
                  <a:lnTo>
                    <a:pt x="3878" y="3344"/>
                  </a:lnTo>
                  <a:lnTo>
                    <a:pt x="3838" y="3443"/>
                  </a:lnTo>
                  <a:lnTo>
                    <a:pt x="3779" y="3542"/>
                  </a:lnTo>
                  <a:lnTo>
                    <a:pt x="3700" y="3621"/>
                  </a:lnTo>
                  <a:lnTo>
                    <a:pt x="3621" y="3700"/>
                  </a:lnTo>
                  <a:lnTo>
                    <a:pt x="3502" y="3760"/>
                  </a:lnTo>
                  <a:lnTo>
                    <a:pt x="3403" y="3799"/>
                  </a:lnTo>
                  <a:lnTo>
                    <a:pt x="3285" y="3819"/>
                  </a:lnTo>
                  <a:lnTo>
                    <a:pt x="3166" y="3819"/>
                  </a:lnTo>
                  <a:lnTo>
                    <a:pt x="3027" y="3799"/>
                  </a:lnTo>
                  <a:lnTo>
                    <a:pt x="2909" y="3779"/>
                  </a:lnTo>
                  <a:lnTo>
                    <a:pt x="2770" y="3720"/>
                  </a:lnTo>
                  <a:lnTo>
                    <a:pt x="2493" y="3601"/>
                  </a:lnTo>
                  <a:lnTo>
                    <a:pt x="2196" y="3423"/>
                  </a:lnTo>
                  <a:lnTo>
                    <a:pt x="1900" y="3225"/>
                  </a:lnTo>
                  <a:lnTo>
                    <a:pt x="1603" y="3008"/>
                  </a:lnTo>
                  <a:lnTo>
                    <a:pt x="1326" y="2751"/>
                  </a:lnTo>
                  <a:lnTo>
                    <a:pt x="812" y="2256"/>
                  </a:lnTo>
                  <a:lnTo>
                    <a:pt x="396" y="1821"/>
                  </a:lnTo>
                  <a:lnTo>
                    <a:pt x="0" y="1366"/>
                  </a:lnTo>
                  <a:lnTo>
                    <a:pt x="80" y="1504"/>
                  </a:lnTo>
                  <a:lnTo>
                    <a:pt x="297" y="1880"/>
                  </a:lnTo>
                  <a:lnTo>
                    <a:pt x="455" y="2118"/>
                  </a:lnTo>
                  <a:lnTo>
                    <a:pt x="653" y="2375"/>
                  </a:lnTo>
                  <a:lnTo>
                    <a:pt x="871" y="2671"/>
                  </a:lnTo>
                  <a:lnTo>
                    <a:pt x="1108" y="2948"/>
                  </a:lnTo>
                  <a:lnTo>
                    <a:pt x="1365" y="3225"/>
                  </a:lnTo>
                  <a:lnTo>
                    <a:pt x="1662" y="3483"/>
                  </a:lnTo>
                  <a:lnTo>
                    <a:pt x="1979" y="3720"/>
                  </a:lnTo>
                  <a:lnTo>
                    <a:pt x="2137" y="3819"/>
                  </a:lnTo>
                  <a:lnTo>
                    <a:pt x="2295" y="3918"/>
                  </a:lnTo>
                  <a:lnTo>
                    <a:pt x="2473" y="3997"/>
                  </a:lnTo>
                  <a:lnTo>
                    <a:pt x="2632" y="4056"/>
                  </a:lnTo>
                  <a:lnTo>
                    <a:pt x="2810" y="4116"/>
                  </a:lnTo>
                  <a:lnTo>
                    <a:pt x="2988" y="4135"/>
                  </a:lnTo>
                  <a:lnTo>
                    <a:pt x="3186" y="4155"/>
                  </a:lnTo>
                  <a:lnTo>
                    <a:pt x="3364" y="4155"/>
                  </a:lnTo>
                  <a:lnTo>
                    <a:pt x="3561" y="4135"/>
                  </a:lnTo>
                  <a:lnTo>
                    <a:pt x="3740" y="4096"/>
                  </a:lnTo>
                  <a:lnTo>
                    <a:pt x="3918" y="4017"/>
                  </a:lnTo>
                  <a:lnTo>
                    <a:pt x="4076" y="3938"/>
                  </a:lnTo>
                  <a:lnTo>
                    <a:pt x="4214" y="3858"/>
                  </a:lnTo>
                  <a:lnTo>
                    <a:pt x="4353" y="3740"/>
                  </a:lnTo>
                  <a:lnTo>
                    <a:pt x="4452" y="3621"/>
                  </a:lnTo>
                  <a:lnTo>
                    <a:pt x="4531" y="3483"/>
                  </a:lnTo>
                  <a:lnTo>
                    <a:pt x="4590" y="3344"/>
                  </a:lnTo>
                  <a:lnTo>
                    <a:pt x="4650" y="3206"/>
                  </a:lnTo>
                  <a:lnTo>
                    <a:pt x="4689" y="3047"/>
                  </a:lnTo>
                  <a:lnTo>
                    <a:pt x="4729" y="2869"/>
                  </a:lnTo>
                  <a:lnTo>
                    <a:pt x="4749" y="2533"/>
                  </a:lnTo>
                  <a:lnTo>
                    <a:pt x="4709" y="2177"/>
                  </a:lnTo>
                  <a:lnTo>
                    <a:pt x="4669" y="1821"/>
                  </a:lnTo>
                  <a:lnTo>
                    <a:pt x="4590" y="1465"/>
                  </a:lnTo>
                  <a:lnTo>
                    <a:pt x="4491" y="1128"/>
                  </a:lnTo>
                  <a:lnTo>
                    <a:pt x="4392" y="832"/>
                  </a:lnTo>
                  <a:lnTo>
                    <a:pt x="4293" y="555"/>
                  </a:lnTo>
                  <a:lnTo>
                    <a:pt x="4115" y="159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36"/>
            <p:cNvSpPr/>
            <p:nvPr/>
          </p:nvSpPr>
          <p:spPr>
            <a:xfrm>
              <a:off x="2290350" y="2673500"/>
              <a:ext cx="39600" cy="41075"/>
            </a:xfrm>
            <a:custGeom>
              <a:avLst/>
              <a:gdLst/>
              <a:ahLst/>
              <a:cxnLst/>
              <a:rect l="l" t="t" r="r" b="b"/>
              <a:pathLst>
                <a:path w="1584" h="1643" extrusionOk="0">
                  <a:moveTo>
                    <a:pt x="1445" y="0"/>
                  </a:moveTo>
                  <a:lnTo>
                    <a:pt x="1247" y="80"/>
                  </a:lnTo>
                  <a:lnTo>
                    <a:pt x="1168" y="139"/>
                  </a:lnTo>
                  <a:lnTo>
                    <a:pt x="1069" y="198"/>
                  </a:lnTo>
                  <a:lnTo>
                    <a:pt x="1029" y="258"/>
                  </a:lnTo>
                  <a:lnTo>
                    <a:pt x="1009" y="277"/>
                  </a:lnTo>
                  <a:lnTo>
                    <a:pt x="1029" y="317"/>
                  </a:lnTo>
                  <a:lnTo>
                    <a:pt x="1049" y="396"/>
                  </a:lnTo>
                  <a:lnTo>
                    <a:pt x="1049" y="495"/>
                  </a:lnTo>
                  <a:lnTo>
                    <a:pt x="1049" y="653"/>
                  </a:lnTo>
                  <a:lnTo>
                    <a:pt x="990" y="812"/>
                  </a:lnTo>
                  <a:lnTo>
                    <a:pt x="910" y="950"/>
                  </a:lnTo>
                  <a:lnTo>
                    <a:pt x="792" y="1089"/>
                  </a:lnTo>
                  <a:lnTo>
                    <a:pt x="653" y="1187"/>
                  </a:lnTo>
                  <a:lnTo>
                    <a:pt x="515" y="1286"/>
                  </a:lnTo>
                  <a:lnTo>
                    <a:pt x="357" y="1346"/>
                  </a:lnTo>
                  <a:lnTo>
                    <a:pt x="159" y="1445"/>
                  </a:lnTo>
                  <a:lnTo>
                    <a:pt x="80" y="1504"/>
                  </a:lnTo>
                  <a:lnTo>
                    <a:pt x="0" y="1583"/>
                  </a:lnTo>
                  <a:lnTo>
                    <a:pt x="0" y="1623"/>
                  </a:lnTo>
                  <a:lnTo>
                    <a:pt x="0" y="1642"/>
                  </a:lnTo>
                  <a:lnTo>
                    <a:pt x="99" y="1642"/>
                  </a:lnTo>
                  <a:lnTo>
                    <a:pt x="159" y="1623"/>
                  </a:lnTo>
                  <a:lnTo>
                    <a:pt x="396" y="1524"/>
                  </a:lnTo>
                  <a:lnTo>
                    <a:pt x="673" y="1385"/>
                  </a:lnTo>
                  <a:lnTo>
                    <a:pt x="930" y="1227"/>
                  </a:lnTo>
                  <a:lnTo>
                    <a:pt x="1168" y="1029"/>
                  </a:lnTo>
                  <a:lnTo>
                    <a:pt x="1286" y="930"/>
                  </a:lnTo>
                  <a:lnTo>
                    <a:pt x="1385" y="812"/>
                  </a:lnTo>
                  <a:lnTo>
                    <a:pt x="1464" y="693"/>
                  </a:lnTo>
                  <a:lnTo>
                    <a:pt x="1524" y="574"/>
                  </a:lnTo>
                  <a:lnTo>
                    <a:pt x="1563" y="436"/>
                  </a:lnTo>
                  <a:lnTo>
                    <a:pt x="1583" y="297"/>
                  </a:lnTo>
                  <a:lnTo>
                    <a:pt x="1583" y="159"/>
                  </a:lnTo>
                  <a:lnTo>
                    <a:pt x="1544" y="2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36"/>
            <p:cNvSpPr/>
            <p:nvPr/>
          </p:nvSpPr>
          <p:spPr>
            <a:xfrm>
              <a:off x="2286400" y="2686850"/>
              <a:ext cx="60350" cy="40100"/>
            </a:xfrm>
            <a:custGeom>
              <a:avLst/>
              <a:gdLst/>
              <a:ahLst/>
              <a:cxnLst/>
              <a:rect l="l" t="t" r="r" b="b"/>
              <a:pathLst>
                <a:path w="2414" h="1604" extrusionOk="0">
                  <a:moveTo>
                    <a:pt x="2335" y="1"/>
                  </a:moveTo>
                  <a:lnTo>
                    <a:pt x="2236" y="20"/>
                  </a:lnTo>
                  <a:lnTo>
                    <a:pt x="2117" y="60"/>
                  </a:lnTo>
                  <a:lnTo>
                    <a:pt x="2018" y="100"/>
                  </a:lnTo>
                  <a:lnTo>
                    <a:pt x="1919" y="159"/>
                  </a:lnTo>
                  <a:lnTo>
                    <a:pt x="1840" y="238"/>
                  </a:lnTo>
                  <a:lnTo>
                    <a:pt x="1800" y="297"/>
                  </a:lnTo>
                  <a:lnTo>
                    <a:pt x="1800" y="416"/>
                  </a:lnTo>
                  <a:lnTo>
                    <a:pt x="1761" y="515"/>
                  </a:lnTo>
                  <a:lnTo>
                    <a:pt x="1721" y="614"/>
                  </a:lnTo>
                  <a:lnTo>
                    <a:pt x="1662" y="713"/>
                  </a:lnTo>
                  <a:lnTo>
                    <a:pt x="1583" y="792"/>
                  </a:lnTo>
                  <a:lnTo>
                    <a:pt x="1504" y="851"/>
                  </a:lnTo>
                  <a:lnTo>
                    <a:pt x="1326" y="970"/>
                  </a:lnTo>
                  <a:lnTo>
                    <a:pt x="1108" y="1069"/>
                  </a:lnTo>
                  <a:lnTo>
                    <a:pt x="890" y="1148"/>
                  </a:lnTo>
                  <a:lnTo>
                    <a:pt x="673" y="1207"/>
                  </a:lnTo>
                  <a:lnTo>
                    <a:pt x="475" y="1247"/>
                  </a:lnTo>
                  <a:lnTo>
                    <a:pt x="396" y="1267"/>
                  </a:lnTo>
                  <a:lnTo>
                    <a:pt x="317" y="1326"/>
                  </a:lnTo>
                  <a:lnTo>
                    <a:pt x="119" y="1465"/>
                  </a:lnTo>
                  <a:lnTo>
                    <a:pt x="40" y="1524"/>
                  </a:lnTo>
                  <a:lnTo>
                    <a:pt x="0" y="1583"/>
                  </a:lnTo>
                  <a:lnTo>
                    <a:pt x="0" y="1603"/>
                  </a:lnTo>
                  <a:lnTo>
                    <a:pt x="99" y="1603"/>
                  </a:lnTo>
                  <a:lnTo>
                    <a:pt x="416" y="1544"/>
                  </a:lnTo>
                  <a:lnTo>
                    <a:pt x="772" y="1425"/>
                  </a:lnTo>
                  <a:lnTo>
                    <a:pt x="1148" y="1287"/>
                  </a:lnTo>
                  <a:lnTo>
                    <a:pt x="1524" y="1108"/>
                  </a:lnTo>
                  <a:lnTo>
                    <a:pt x="1702" y="1010"/>
                  </a:lnTo>
                  <a:lnTo>
                    <a:pt x="1860" y="891"/>
                  </a:lnTo>
                  <a:lnTo>
                    <a:pt x="1998" y="772"/>
                  </a:lnTo>
                  <a:lnTo>
                    <a:pt x="2137" y="653"/>
                  </a:lnTo>
                  <a:lnTo>
                    <a:pt x="2236" y="495"/>
                  </a:lnTo>
                  <a:lnTo>
                    <a:pt x="2335" y="357"/>
                  </a:lnTo>
                  <a:lnTo>
                    <a:pt x="2394" y="198"/>
                  </a:lnTo>
                  <a:lnTo>
                    <a:pt x="2414" y="20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36"/>
            <p:cNvSpPr/>
            <p:nvPr/>
          </p:nvSpPr>
          <p:spPr>
            <a:xfrm>
              <a:off x="2161750" y="2808525"/>
              <a:ext cx="41575" cy="26725"/>
            </a:xfrm>
            <a:custGeom>
              <a:avLst/>
              <a:gdLst/>
              <a:ahLst/>
              <a:cxnLst/>
              <a:rect l="l" t="t" r="r" b="b"/>
              <a:pathLst>
                <a:path w="1663" h="1069" extrusionOk="0">
                  <a:moveTo>
                    <a:pt x="1148" y="0"/>
                  </a:moveTo>
                  <a:lnTo>
                    <a:pt x="950" y="40"/>
                  </a:lnTo>
                  <a:lnTo>
                    <a:pt x="772" y="119"/>
                  </a:lnTo>
                  <a:lnTo>
                    <a:pt x="614" y="218"/>
                  </a:lnTo>
                  <a:lnTo>
                    <a:pt x="456" y="337"/>
                  </a:lnTo>
                  <a:lnTo>
                    <a:pt x="317" y="475"/>
                  </a:lnTo>
                  <a:lnTo>
                    <a:pt x="198" y="633"/>
                  </a:lnTo>
                  <a:lnTo>
                    <a:pt x="100" y="792"/>
                  </a:lnTo>
                  <a:lnTo>
                    <a:pt x="20" y="970"/>
                  </a:lnTo>
                  <a:lnTo>
                    <a:pt x="1" y="1009"/>
                  </a:lnTo>
                  <a:lnTo>
                    <a:pt x="20" y="1049"/>
                  </a:lnTo>
                  <a:lnTo>
                    <a:pt x="60" y="1069"/>
                  </a:lnTo>
                  <a:lnTo>
                    <a:pt x="119" y="1069"/>
                  </a:lnTo>
                  <a:lnTo>
                    <a:pt x="218" y="1049"/>
                  </a:lnTo>
                  <a:lnTo>
                    <a:pt x="258" y="1029"/>
                  </a:lnTo>
                  <a:lnTo>
                    <a:pt x="297" y="990"/>
                  </a:lnTo>
                  <a:lnTo>
                    <a:pt x="396" y="772"/>
                  </a:lnTo>
                  <a:lnTo>
                    <a:pt x="535" y="554"/>
                  </a:lnTo>
                  <a:lnTo>
                    <a:pt x="713" y="376"/>
                  </a:lnTo>
                  <a:lnTo>
                    <a:pt x="812" y="297"/>
                  </a:lnTo>
                  <a:lnTo>
                    <a:pt x="930" y="238"/>
                  </a:lnTo>
                  <a:lnTo>
                    <a:pt x="1010" y="198"/>
                  </a:lnTo>
                  <a:lnTo>
                    <a:pt x="1069" y="178"/>
                  </a:lnTo>
                  <a:lnTo>
                    <a:pt x="1148" y="178"/>
                  </a:lnTo>
                  <a:lnTo>
                    <a:pt x="1188" y="198"/>
                  </a:lnTo>
                  <a:lnTo>
                    <a:pt x="1227" y="218"/>
                  </a:lnTo>
                  <a:lnTo>
                    <a:pt x="1267" y="258"/>
                  </a:lnTo>
                  <a:lnTo>
                    <a:pt x="1326" y="357"/>
                  </a:lnTo>
                  <a:lnTo>
                    <a:pt x="1346" y="475"/>
                  </a:lnTo>
                  <a:lnTo>
                    <a:pt x="1366" y="614"/>
                  </a:lnTo>
                  <a:lnTo>
                    <a:pt x="1346" y="851"/>
                  </a:lnTo>
                  <a:lnTo>
                    <a:pt x="1366" y="891"/>
                  </a:lnTo>
                  <a:lnTo>
                    <a:pt x="1386" y="930"/>
                  </a:lnTo>
                  <a:lnTo>
                    <a:pt x="1484" y="930"/>
                  </a:lnTo>
                  <a:lnTo>
                    <a:pt x="1583" y="891"/>
                  </a:lnTo>
                  <a:lnTo>
                    <a:pt x="1623" y="871"/>
                  </a:lnTo>
                  <a:lnTo>
                    <a:pt x="1643" y="831"/>
                  </a:lnTo>
                  <a:lnTo>
                    <a:pt x="1662" y="673"/>
                  </a:lnTo>
                  <a:lnTo>
                    <a:pt x="1662" y="535"/>
                  </a:lnTo>
                  <a:lnTo>
                    <a:pt x="1643" y="376"/>
                  </a:lnTo>
                  <a:lnTo>
                    <a:pt x="1603" y="258"/>
                  </a:lnTo>
                  <a:lnTo>
                    <a:pt x="1544" y="139"/>
                  </a:lnTo>
                  <a:lnTo>
                    <a:pt x="1504" y="80"/>
                  </a:lnTo>
                  <a:lnTo>
                    <a:pt x="1445" y="40"/>
                  </a:lnTo>
                  <a:lnTo>
                    <a:pt x="1386" y="20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6"/>
            <p:cNvSpPr/>
            <p:nvPr/>
          </p:nvSpPr>
          <p:spPr>
            <a:xfrm>
              <a:off x="2012875" y="2706625"/>
              <a:ext cx="95000" cy="64825"/>
            </a:xfrm>
            <a:custGeom>
              <a:avLst/>
              <a:gdLst/>
              <a:ahLst/>
              <a:cxnLst/>
              <a:rect l="l" t="t" r="r" b="b"/>
              <a:pathLst>
                <a:path w="3800" h="2593" extrusionOk="0">
                  <a:moveTo>
                    <a:pt x="3799" y="1"/>
                  </a:moveTo>
                  <a:lnTo>
                    <a:pt x="1" y="2098"/>
                  </a:lnTo>
                  <a:lnTo>
                    <a:pt x="317" y="2593"/>
                  </a:lnTo>
                  <a:lnTo>
                    <a:pt x="37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2164725" y="2664600"/>
              <a:ext cx="116250" cy="21300"/>
            </a:xfrm>
            <a:custGeom>
              <a:avLst/>
              <a:gdLst/>
              <a:ahLst/>
              <a:cxnLst/>
              <a:rect l="l" t="t" r="r" b="b"/>
              <a:pathLst>
                <a:path w="4650" h="852" extrusionOk="0">
                  <a:moveTo>
                    <a:pt x="4650" y="0"/>
                  </a:moveTo>
                  <a:lnTo>
                    <a:pt x="0" y="258"/>
                  </a:lnTo>
                  <a:lnTo>
                    <a:pt x="60" y="851"/>
                  </a:lnTo>
                  <a:lnTo>
                    <a:pt x="4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36"/>
            <p:cNvSpPr/>
            <p:nvPr/>
          </p:nvSpPr>
          <p:spPr>
            <a:xfrm>
              <a:off x="2048500" y="2894100"/>
              <a:ext cx="49475" cy="64300"/>
            </a:xfrm>
            <a:custGeom>
              <a:avLst/>
              <a:gdLst/>
              <a:ahLst/>
              <a:cxnLst/>
              <a:rect l="l" t="t" r="r" b="b"/>
              <a:pathLst>
                <a:path w="1979" h="2572" extrusionOk="0">
                  <a:moveTo>
                    <a:pt x="890" y="0"/>
                  </a:moveTo>
                  <a:lnTo>
                    <a:pt x="792" y="20"/>
                  </a:lnTo>
                  <a:lnTo>
                    <a:pt x="693" y="59"/>
                  </a:lnTo>
                  <a:lnTo>
                    <a:pt x="594" y="99"/>
                  </a:lnTo>
                  <a:lnTo>
                    <a:pt x="435" y="218"/>
                  </a:lnTo>
                  <a:lnTo>
                    <a:pt x="297" y="376"/>
                  </a:lnTo>
                  <a:lnTo>
                    <a:pt x="178" y="554"/>
                  </a:lnTo>
                  <a:lnTo>
                    <a:pt x="79" y="791"/>
                  </a:lnTo>
                  <a:lnTo>
                    <a:pt x="20" y="1029"/>
                  </a:lnTo>
                  <a:lnTo>
                    <a:pt x="0" y="1286"/>
                  </a:lnTo>
                  <a:lnTo>
                    <a:pt x="20" y="1543"/>
                  </a:lnTo>
                  <a:lnTo>
                    <a:pt x="79" y="1781"/>
                  </a:lnTo>
                  <a:lnTo>
                    <a:pt x="178" y="2018"/>
                  </a:lnTo>
                  <a:lnTo>
                    <a:pt x="297" y="2196"/>
                  </a:lnTo>
                  <a:lnTo>
                    <a:pt x="435" y="2354"/>
                  </a:lnTo>
                  <a:lnTo>
                    <a:pt x="594" y="2473"/>
                  </a:lnTo>
                  <a:lnTo>
                    <a:pt x="693" y="2513"/>
                  </a:lnTo>
                  <a:lnTo>
                    <a:pt x="792" y="2552"/>
                  </a:lnTo>
                  <a:lnTo>
                    <a:pt x="890" y="2572"/>
                  </a:lnTo>
                  <a:lnTo>
                    <a:pt x="1088" y="2572"/>
                  </a:lnTo>
                  <a:lnTo>
                    <a:pt x="1187" y="2552"/>
                  </a:lnTo>
                  <a:lnTo>
                    <a:pt x="1286" y="2513"/>
                  </a:lnTo>
                  <a:lnTo>
                    <a:pt x="1365" y="2473"/>
                  </a:lnTo>
                  <a:lnTo>
                    <a:pt x="1543" y="2354"/>
                  </a:lnTo>
                  <a:lnTo>
                    <a:pt x="1682" y="2196"/>
                  </a:lnTo>
                  <a:lnTo>
                    <a:pt x="1800" y="2018"/>
                  </a:lnTo>
                  <a:lnTo>
                    <a:pt x="1899" y="1781"/>
                  </a:lnTo>
                  <a:lnTo>
                    <a:pt x="1959" y="1543"/>
                  </a:lnTo>
                  <a:lnTo>
                    <a:pt x="1979" y="1286"/>
                  </a:lnTo>
                  <a:lnTo>
                    <a:pt x="1959" y="1029"/>
                  </a:lnTo>
                  <a:lnTo>
                    <a:pt x="1899" y="791"/>
                  </a:lnTo>
                  <a:lnTo>
                    <a:pt x="1800" y="554"/>
                  </a:lnTo>
                  <a:lnTo>
                    <a:pt x="1682" y="376"/>
                  </a:lnTo>
                  <a:lnTo>
                    <a:pt x="1543" y="218"/>
                  </a:lnTo>
                  <a:lnTo>
                    <a:pt x="1365" y="99"/>
                  </a:lnTo>
                  <a:lnTo>
                    <a:pt x="1286" y="59"/>
                  </a:lnTo>
                  <a:lnTo>
                    <a:pt x="1187" y="2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36"/>
            <p:cNvSpPr/>
            <p:nvPr/>
          </p:nvSpPr>
          <p:spPr>
            <a:xfrm>
              <a:off x="2029200" y="2883200"/>
              <a:ext cx="99925" cy="41575"/>
            </a:xfrm>
            <a:custGeom>
              <a:avLst/>
              <a:gdLst/>
              <a:ahLst/>
              <a:cxnLst/>
              <a:rect l="l" t="t" r="r" b="b"/>
              <a:pathLst>
                <a:path w="3997" h="1663" extrusionOk="0">
                  <a:moveTo>
                    <a:pt x="198" y="1"/>
                  </a:moveTo>
                  <a:lnTo>
                    <a:pt x="1" y="60"/>
                  </a:lnTo>
                  <a:lnTo>
                    <a:pt x="60" y="238"/>
                  </a:lnTo>
                  <a:lnTo>
                    <a:pt x="139" y="396"/>
                  </a:lnTo>
                  <a:lnTo>
                    <a:pt x="258" y="614"/>
                  </a:lnTo>
                  <a:lnTo>
                    <a:pt x="416" y="832"/>
                  </a:lnTo>
                  <a:lnTo>
                    <a:pt x="614" y="1069"/>
                  </a:lnTo>
                  <a:lnTo>
                    <a:pt x="733" y="1168"/>
                  </a:lnTo>
                  <a:lnTo>
                    <a:pt x="871" y="1287"/>
                  </a:lnTo>
                  <a:lnTo>
                    <a:pt x="1010" y="1366"/>
                  </a:lnTo>
                  <a:lnTo>
                    <a:pt x="1188" y="1465"/>
                  </a:lnTo>
                  <a:lnTo>
                    <a:pt x="1405" y="1544"/>
                  </a:lnTo>
                  <a:lnTo>
                    <a:pt x="1623" y="1603"/>
                  </a:lnTo>
                  <a:lnTo>
                    <a:pt x="1860" y="1643"/>
                  </a:lnTo>
                  <a:lnTo>
                    <a:pt x="2117" y="1663"/>
                  </a:lnTo>
                  <a:lnTo>
                    <a:pt x="2335" y="1643"/>
                  </a:lnTo>
                  <a:lnTo>
                    <a:pt x="2553" y="1623"/>
                  </a:lnTo>
                  <a:lnTo>
                    <a:pt x="2770" y="1583"/>
                  </a:lnTo>
                  <a:lnTo>
                    <a:pt x="3008" y="1524"/>
                  </a:lnTo>
                  <a:lnTo>
                    <a:pt x="3245" y="1465"/>
                  </a:lnTo>
                  <a:lnTo>
                    <a:pt x="3483" y="1366"/>
                  </a:lnTo>
                  <a:lnTo>
                    <a:pt x="3740" y="1267"/>
                  </a:lnTo>
                  <a:lnTo>
                    <a:pt x="3997" y="1148"/>
                  </a:lnTo>
                  <a:lnTo>
                    <a:pt x="3898" y="970"/>
                  </a:lnTo>
                  <a:lnTo>
                    <a:pt x="3502" y="1148"/>
                  </a:lnTo>
                  <a:lnTo>
                    <a:pt x="3146" y="1287"/>
                  </a:lnTo>
                  <a:lnTo>
                    <a:pt x="2770" y="1386"/>
                  </a:lnTo>
                  <a:lnTo>
                    <a:pt x="2434" y="1445"/>
                  </a:lnTo>
                  <a:lnTo>
                    <a:pt x="2117" y="1465"/>
                  </a:lnTo>
                  <a:lnTo>
                    <a:pt x="1821" y="1445"/>
                  </a:lnTo>
                  <a:lnTo>
                    <a:pt x="1524" y="1386"/>
                  </a:lnTo>
                  <a:lnTo>
                    <a:pt x="1267" y="1287"/>
                  </a:lnTo>
                  <a:lnTo>
                    <a:pt x="1108" y="1208"/>
                  </a:lnTo>
                  <a:lnTo>
                    <a:pt x="990" y="1109"/>
                  </a:lnTo>
                  <a:lnTo>
                    <a:pt x="851" y="1030"/>
                  </a:lnTo>
                  <a:lnTo>
                    <a:pt x="752" y="911"/>
                  </a:lnTo>
                  <a:lnTo>
                    <a:pt x="574" y="713"/>
                  </a:lnTo>
                  <a:lnTo>
                    <a:pt x="416" y="495"/>
                  </a:lnTo>
                  <a:lnTo>
                    <a:pt x="317" y="317"/>
                  </a:lnTo>
                  <a:lnTo>
                    <a:pt x="258" y="159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2012875" y="2877775"/>
              <a:ext cx="36625" cy="19300"/>
            </a:xfrm>
            <a:custGeom>
              <a:avLst/>
              <a:gdLst/>
              <a:ahLst/>
              <a:cxnLst/>
              <a:rect l="l" t="t" r="r" b="b"/>
              <a:pathLst>
                <a:path w="1465" h="772" extrusionOk="0">
                  <a:moveTo>
                    <a:pt x="1267" y="0"/>
                  </a:moveTo>
                  <a:lnTo>
                    <a:pt x="1109" y="40"/>
                  </a:lnTo>
                  <a:lnTo>
                    <a:pt x="931" y="79"/>
                  </a:lnTo>
                  <a:lnTo>
                    <a:pt x="792" y="119"/>
                  </a:lnTo>
                  <a:lnTo>
                    <a:pt x="654" y="178"/>
                  </a:lnTo>
                  <a:lnTo>
                    <a:pt x="535" y="257"/>
                  </a:lnTo>
                  <a:lnTo>
                    <a:pt x="337" y="396"/>
                  </a:lnTo>
                  <a:lnTo>
                    <a:pt x="179" y="534"/>
                  </a:lnTo>
                  <a:lnTo>
                    <a:pt x="80" y="653"/>
                  </a:lnTo>
                  <a:lnTo>
                    <a:pt x="1" y="772"/>
                  </a:lnTo>
                  <a:lnTo>
                    <a:pt x="1465" y="238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6"/>
            <p:cNvSpPr/>
            <p:nvPr/>
          </p:nvSpPr>
          <p:spPr>
            <a:xfrm>
              <a:off x="1603850" y="2409375"/>
              <a:ext cx="799300" cy="509950"/>
            </a:xfrm>
            <a:custGeom>
              <a:avLst/>
              <a:gdLst/>
              <a:ahLst/>
              <a:cxnLst/>
              <a:rect l="l" t="t" r="r" b="b"/>
              <a:pathLst>
                <a:path w="31972" h="20398" extrusionOk="0">
                  <a:moveTo>
                    <a:pt x="23741" y="1"/>
                  </a:moveTo>
                  <a:lnTo>
                    <a:pt x="23148" y="40"/>
                  </a:lnTo>
                  <a:lnTo>
                    <a:pt x="22554" y="120"/>
                  </a:lnTo>
                  <a:lnTo>
                    <a:pt x="21980" y="258"/>
                  </a:lnTo>
                  <a:lnTo>
                    <a:pt x="21407" y="416"/>
                  </a:lnTo>
                  <a:lnTo>
                    <a:pt x="21110" y="515"/>
                  </a:lnTo>
                  <a:lnTo>
                    <a:pt x="20833" y="634"/>
                  </a:lnTo>
                  <a:lnTo>
                    <a:pt x="20556" y="753"/>
                  </a:lnTo>
                  <a:lnTo>
                    <a:pt x="20299" y="891"/>
                  </a:lnTo>
                  <a:lnTo>
                    <a:pt x="20022" y="1030"/>
                  </a:lnTo>
                  <a:lnTo>
                    <a:pt x="19765" y="1188"/>
                  </a:lnTo>
                  <a:lnTo>
                    <a:pt x="19507" y="1366"/>
                  </a:lnTo>
                  <a:lnTo>
                    <a:pt x="19270" y="1544"/>
                  </a:lnTo>
                  <a:lnTo>
                    <a:pt x="19072" y="1722"/>
                  </a:lnTo>
                  <a:lnTo>
                    <a:pt x="18874" y="1900"/>
                  </a:lnTo>
                  <a:lnTo>
                    <a:pt x="18617" y="1722"/>
                  </a:lnTo>
                  <a:lnTo>
                    <a:pt x="18340" y="1584"/>
                  </a:lnTo>
                  <a:lnTo>
                    <a:pt x="18063" y="1445"/>
                  </a:lnTo>
                  <a:lnTo>
                    <a:pt x="17747" y="1326"/>
                  </a:lnTo>
                  <a:lnTo>
                    <a:pt x="17430" y="1227"/>
                  </a:lnTo>
                  <a:lnTo>
                    <a:pt x="17114" y="1148"/>
                  </a:lnTo>
                  <a:lnTo>
                    <a:pt x="16777" y="1089"/>
                  </a:lnTo>
                  <a:lnTo>
                    <a:pt x="16421" y="1049"/>
                  </a:lnTo>
                  <a:lnTo>
                    <a:pt x="16025" y="1010"/>
                  </a:lnTo>
                  <a:lnTo>
                    <a:pt x="15650" y="990"/>
                  </a:lnTo>
                  <a:lnTo>
                    <a:pt x="15254" y="990"/>
                  </a:lnTo>
                  <a:lnTo>
                    <a:pt x="14858" y="1010"/>
                  </a:lnTo>
                  <a:lnTo>
                    <a:pt x="14463" y="1030"/>
                  </a:lnTo>
                  <a:lnTo>
                    <a:pt x="14067" y="1069"/>
                  </a:lnTo>
                  <a:lnTo>
                    <a:pt x="13691" y="1109"/>
                  </a:lnTo>
                  <a:lnTo>
                    <a:pt x="13295" y="1188"/>
                  </a:lnTo>
                  <a:lnTo>
                    <a:pt x="12524" y="1346"/>
                  </a:lnTo>
                  <a:lnTo>
                    <a:pt x="11752" y="1544"/>
                  </a:lnTo>
                  <a:lnTo>
                    <a:pt x="11000" y="1801"/>
                  </a:lnTo>
                  <a:lnTo>
                    <a:pt x="10249" y="2078"/>
                  </a:lnTo>
                  <a:lnTo>
                    <a:pt x="9517" y="2395"/>
                  </a:lnTo>
                  <a:lnTo>
                    <a:pt x="8804" y="2751"/>
                  </a:lnTo>
                  <a:lnTo>
                    <a:pt x="8092" y="3127"/>
                  </a:lnTo>
                  <a:lnTo>
                    <a:pt x="7419" y="3542"/>
                  </a:lnTo>
                  <a:lnTo>
                    <a:pt x="6767" y="3977"/>
                  </a:lnTo>
                  <a:lnTo>
                    <a:pt x="6114" y="4432"/>
                  </a:lnTo>
                  <a:lnTo>
                    <a:pt x="5520" y="4907"/>
                  </a:lnTo>
                  <a:lnTo>
                    <a:pt x="4927" y="5402"/>
                  </a:lnTo>
                  <a:lnTo>
                    <a:pt x="4412" y="5877"/>
                  </a:lnTo>
                  <a:lnTo>
                    <a:pt x="3898" y="6391"/>
                  </a:lnTo>
                  <a:lnTo>
                    <a:pt x="3403" y="6925"/>
                  </a:lnTo>
                  <a:lnTo>
                    <a:pt x="2929" y="7479"/>
                  </a:lnTo>
                  <a:lnTo>
                    <a:pt x="2493" y="8053"/>
                  </a:lnTo>
                  <a:lnTo>
                    <a:pt x="2078" y="8646"/>
                  </a:lnTo>
                  <a:lnTo>
                    <a:pt x="1682" y="9279"/>
                  </a:lnTo>
                  <a:lnTo>
                    <a:pt x="1326" y="9913"/>
                  </a:lnTo>
                  <a:lnTo>
                    <a:pt x="1010" y="10565"/>
                  </a:lnTo>
                  <a:lnTo>
                    <a:pt x="733" y="11218"/>
                  </a:lnTo>
                  <a:lnTo>
                    <a:pt x="495" y="11911"/>
                  </a:lnTo>
                  <a:lnTo>
                    <a:pt x="297" y="12603"/>
                  </a:lnTo>
                  <a:lnTo>
                    <a:pt x="218" y="12959"/>
                  </a:lnTo>
                  <a:lnTo>
                    <a:pt x="139" y="13296"/>
                  </a:lnTo>
                  <a:lnTo>
                    <a:pt x="99" y="13652"/>
                  </a:lnTo>
                  <a:lnTo>
                    <a:pt x="40" y="14028"/>
                  </a:lnTo>
                  <a:lnTo>
                    <a:pt x="20" y="14384"/>
                  </a:lnTo>
                  <a:lnTo>
                    <a:pt x="1" y="14740"/>
                  </a:lnTo>
                  <a:lnTo>
                    <a:pt x="1" y="15116"/>
                  </a:lnTo>
                  <a:lnTo>
                    <a:pt x="20" y="15472"/>
                  </a:lnTo>
                  <a:lnTo>
                    <a:pt x="40" y="15907"/>
                  </a:lnTo>
                  <a:lnTo>
                    <a:pt x="99" y="16342"/>
                  </a:lnTo>
                  <a:lnTo>
                    <a:pt x="179" y="16778"/>
                  </a:lnTo>
                  <a:lnTo>
                    <a:pt x="297" y="17213"/>
                  </a:lnTo>
                  <a:lnTo>
                    <a:pt x="416" y="17628"/>
                  </a:lnTo>
                  <a:lnTo>
                    <a:pt x="574" y="18044"/>
                  </a:lnTo>
                  <a:lnTo>
                    <a:pt x="772" y="18420"/>
                  </a:lnTo>
                  <a:lnTo>
                    <a:pt x="970" y="18795"/>
                  </a:lnTo>
                  <a:lnTo>
                    <a:pt x="1227" y="19132"/>
                  </a:lnTo>
                  <a:lnTo>
                    <a:pt x="1484" y="19429"/>
                  </a:lnTo>
                  <a:lnTo>
                    <a:pt x="1643" y="19567"/>
                  </a:lnTo>
                  <a:lnTo>
                    <a:pt x="1801" y="19706"/>
                  </a:lnTo>
                  <a:lnTo>
                    <a:pt x="1959" y="19824"/>
                  </a:lnTo>
                  <a:lnTo>
                    <a:pt x="2137" y="19943"/>
                  </a:lnTo>
                  <a:lnTo>
                    <a:pt x="2315" y="20042"/>
                  </a:lnTo>
                  <a:lnTo>
                    <a:pt x="2513" y="20121"/>
                  </a:lnTo>
                  <a:lnTo>
                    <a:pt x="2711" y="20200"/>
                  </a:lnTo>
                  <a:lnTo>
                    <a:pt x="2909" y="20279"/>
                  </a:lnTo>
                  <a:lnTo>
                    <a:pt x="3126" y="20319"/>
                  </a:lnTo>
                  <a:lnTo>
                    <a:pt x="3344" y="20358"/>
                  </a:lnTo>
                  <a:lnTo>
                    <a:pt x="3581" y="20378"/>
                  </a:lnTo>
                  <a:lnTo>
                    <a:pt x="3819" y="20398"/>
                  </a:lnTo>
                  <a:lnTo>
                    <a:pt x="4313" y="20398"/>
                  </a:lnTo>
                  <a:lnTo>
                    <a:pt x="4788" y="20358"/>
                  </a:lnTo>
                  <a:lnTo>
                    <a:pt x="5263" y="20279"/>
                  </a:lnTo>
                  <a:lnTo>
                    <a:pt x="5738" y="20200"/>
                  </a:lnTo>
                  <a:lnTo>
                    <a:pt x="6213" y="20081"/>
                  </a:lnTo>
                  <a:lnTo>
                    <a:pt x="6687" y="19943"/>
                  </a:lnTo>
                  <a:lnTo>
                    <a:pt x="7162" y="19785"/>
                  </a:lnTo>
                  <a:lnTo>
                    <a:pt x="7617" y="19607"/>
                  </a:lnTo>
                  <a:lnTo>
                    <a:pt x="8092" y="19429"/>
                  </a:lnTo>
                  <a:lnTo>
                    <a:pt x="8547" y="19211"/>
                  </a:lnTo>
                  <a:lnTo>
                    <a:pt x="8982" y="19013"/>
                  </a:lnTo>
                  <a:lnTo>
                    <a:pt x="9437" y="18776"/>
                  </a:lnTo>
                  <a:lnTo>
                    <a:pt x="10288" y="18301"/>
                  </a:lnTo>
                  <a:lnTo>
                    <a:pt x="11099" y="17826"/>
                  </a:lnTo>
                  <a:lnTo>
                    <a:pt x="11970" y="17233"/>
                  </a:lnTo>
                  <a:lnTo>
                    <a:pt x="12840" y="16619"/>
                  </a:lnTo>
                  <a:lnTo>
                    <a:pt x="13671" y="15986"/>
                  </a:lnTo>
                  <a:lnTo>
                    <a:pt x="14482" y="15314"/>
                  </a:lnTo>
                  <a:lnTo>
                    <a:pt x="15274" y="14601"/>
                  </a:lnTo>
                  <a:lnTo>
                    <a:pt x="16025" y="13869"/>
                  </a:lnTo>
                  <a:lnTo>
                    <a:pt x="16777" y="13118"/>
                  </a:lnTo>
                  <a:lnTo>
                    <a:pt x="17489" y="12326"/>
                  </a:lnTo>
                  <a:lnTo>
                    <a:pt x="17944" y="11792"/>
                  </a:lnTo>
                  <a:lnTo>
                    <a:pt x="18399" y="11238"/>
                  </a:lnTo>
                  <a:lnTo>
                    <a:pt x="18835" y="10684"/>
                  </a:lnTo>
                  <a:lnTo>
                    <a:pt x="19250" y="10130"/>
                  </a:lnTo>
                  <a:lnTo>
                    <a:pt x="19646" y="9556"/>
                  </a:lnTo>
                  <a:lnTo>
                    <a:pt x="20042" y="8963"/>
                  </a:lnTo>
                  <a:lnTo>
                    <a:pt x="20417" y="8369"/>
                  </a:lnTo>
                  <a:lnTo>
                    <a:pt x="20774" y="7736"/>
                  </a:lnTo>
                  <a:lnTo>
                    <a:pt x="21110" y="7994"/>
                  </a:lnTo>
                  <a:lnTo>
                    <a:pt x="21446" y="8211"/>
                  </a:lnTo>
                  <a:lnTo>
                    <a:pt x="21782" y="8409"/>
                  </a:lnTo>
                  <a:lnTo>
                    <a:pt x="22119" y="8607"/>
                  </a:lnTo>
                  <a:lnTo>
                    <a:pt x="22475" y="8785"/>
                  </a:lnTo>
                  <a:lnTo>
                    <a:pt x="22831" y="8943"/>
                  </a:lnTo>
                  <a:lnTo>
                    <a:pt x="23187" y="9082"/>
                  </a:lnTo>
                  <a:lnTo>
                    <a:pt x="23543" y="9200"/>
                  </a:lnTo>
                  <a:lnTo>
                    <a:pt x="23919" y="9319"/>
                  </a:lnTo>
                  <a:lnTo>
                    <a:pt x="24295" y="9398"/>
                  </a:lnTo>
                  <a:lnTo>
                    <a:pt x="24671" y="9477"/>
                  </a:lnTo>
                  <a:lnTo>
                    <a:pt x="25067" y="9537"/>
                  </a:lnTo>
                  <a:lnTo>
                    <a:pt x="25482" y="9576"/>
                  </a:lnTo>
                  <a:lnTo>
                    <a:pt x="25878" y="9596"/>
                  </a:lnTo>
                  <a:lnTo>
                    <a:pt x="26313" y="9596"/>
                  </a:lnTo>
                  <a:lnTo>
                    <a:pt x="26728" y="9576"/>
                  </a:lnTo>
                  <a:lnTo>
                    <a:pt x="27342" y="9537"/>
                  </a:lnTo>
                  <a:lnTo>
                    <a:pt x="27955" y="9438"/>
                  </a:lnTo>
                  <a:lnTo>
                    <a:pt x="28549" y="9319"/>
                  </a:lnTo>
                  <a:lnTo>
                    <a:pt x="28845" y="9240"/>
                  </a:lnTo>
                  <a:lnTo>
                    <a:pt x="29142" y="9141"/>
                  </a:lnTo>
                  <a:lnTo>
                    <a:pt x="29419" y="9022"/>
                  </a:lnTo>
                  <a:lnTo>
                    <a:pt x="29696" y="8904"/>
                  </a:lnTo>
                  <a:lnTo>
                    <a:pt x="29973" y="8765"/>
                  </a:lnTo>
                  <a:lnTo>
                    <a:pt x="30230" y="8627"/>
                  </a:lnTo>
                  <a:lnTo>
                    <a:pt x="30487" y="8449"/>
                  </a:lnTo>
                  <a:lnTo>
                    <a:pt x="30745" y="8271"/>
                  </a:lnTo>
                  <a:lnTo>
                    <a:pt x="30962" y="8053"/>
                  </a:lnTo>
                  <a:lnTo>
                    <a:pt x="31180" y="7835"/>
                  </a:lnTo>
                  <a:lnTo>
                    <a:pt x="31378" y="7618"/>
                  </a:lnTo>
                  <a:lnTo>
                    <a:pt x="31536" y="7380"/>
                  </a:lnTo>
                  <a:lnTo>
                    <a:pt x="31674" y="7143"/>
                  </a:lnTo>
                  <a:lnTo>
                    <a:pt x="31773" y="6925"/>
                  </a:lnTo>
                  <a:lnTo>
                    <a:pt x="31872" y="6668"/>
                  </a:lnTo>
                  <a:lnTo>
                    <a:pt x="31932" y="6431"/>
                  </a:lnTo>
                  <a:lnTo>
                    <a:pt x="31951" y="6193"/>
                  </a:lnTo>
                  <a:lnTo>
                    <a:pt x="31971" y="5956"/>
                  </a:lnTo>
                  <a:lnTo>
                    <a:pt x="31971" y="5699"/>
                  </a:lnTo>
                  <a:lnTo>
                    <a:pt x="31932" y="5461"/>
                  </a:lnTo>
                  <a:lnTo>
                    <a:pt x="31892" y="5224"/>
                  </a:lnTo>
                  <a:lnTo>
                    <a:pt x="31833" y="4967"/>
                  </a:lnTo>
                  <a:lnTo>
                    <a:pt x="31754" y="4729"/>
                  </a:lnTo>
                  <a:lnTo>
                    <a:pt x="31655" y="4492"/>
                  </a:lnTo>
                  <a:lnTo>
                    <a:pt x="31536" y="4254"/>
                  </a:lnTo>
                  <a:lnTo>
                    <a:pt x="31417" y="4017"/>
                  </a:lnTo>
                  <a:lnTo>
                    <a:pt x="31279" y="3799"/>
                  </a:lnTo>
                  <a:lnTo>
                    <a:pt x="31120" y="3562"/>
                  </a:lnTo>
                  <a:lnTo>
                    <a:pt x="30804" y="3127"/>
                  </a:lnTo>
                  <a:lnTo>
                    <a:pt x="30428" y="2711"/>
                  </a:lnTo>
                  <a:lnTo>
                    <a:pt x="30032" y="2316"/>
                  </a:lnTo>
                  <a:lnTo>
                    <a:pt x="29637" y="1959"/>
                  </a:lnTo>
                  <a:lnTo>
                    <a:pt x="29201" y="1643"/>
                  </a:lnTo>
                  <a:lnTo>
                    <a:pt x="28786" y="1346"/>
                  </a:lnTo>
                  <a:lnTo>
                    <a:pt x="28370" y="1109"/>
                  </a:lnTo>
                  <a:lnTo>
                    <a:pt x="27836" y="852"/>
                  </a:lnTo>
                  <a:lnTo>
                    <a:pt x="27282" y="614"/>
                  </a:lnTo>
                  <a:lnTo>
                    <a:pt x="26709" y="416"/>
                  </a:lnTo>
                  <a:lnTo>
                    <a:pt x="26135" y="258"/>
                  </a:lnTo>
                  <a:lnTo>
                    <a:pt x="25541" y="139"/>
                  </a:lnTo>
                  <a:lnTo>
                    <a:pt x="24948" y="60"/>
                  </a:lnTo>
                  <a:lnTo>
                    <a:pt x="24354" y="21"/>
                  </a:lnTo>
                  <a:lnTo>
                    <a:pt x="237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36"/>
            <p:cNvSpPr/>
            <p:nvPr/>
          </p:nvSpPr>
          <p:spPr>
            <a:xfrm>
              <a:off x="1603850" y="2409375"/>
              <a:ext cx="799300" cy="509950"/>
            </a:xfrm>
            <a:custGeom>
              <a:avLst/>
              <a:gdLst/>
              <a:ahLst/>
              <a:cxnLst/>
              <a:rect l="l" t="t" r="r" b="b"/>
              <a:pathLst>
                <a:path w="31972" h="20398" fill="none" extrusionOk="0">
                  <a:moveTo>
                    <a:pt x="31180" y="7835"/>
                  </a:moveTo>
                  <a:lnTo>
                    <a:pt x="31180" y="7835"/>
                  </a:lnTo>
                  <a:lnTo>
                    <a:pt x="30962" y="8053"/>
                  </a:lnTo>
                  <a:lnTo>
                    <a:pt x="30745" y="8271"/>
                  </a:lnTo>
                  <a:lnTo>
                    <a:pt x="30487" y="8449"/>
                  </a:lnTo>
                  <a:lnTo>
                    <a:pt x="30230" y="8627"/>
                  </a:lnTo>
                  <a:lnTo>
                    <a:pt x="29973" y="8765"/>
                  </a:lnTo>
                  <a:lnTo>
                    <a:pt x="29696" y="8904"/>
                  </a:lnTo>
                  <a:lnTo>
                    <a:pt x="29419" y="9022"/>
                  </a:lnTo>
                  <a:lnTo>
                    <a:pt x="29142" y="9141"/>
                  </a:lnTo>
                  <a:lnTo>
                    <a:pt x="28845" y="9240"/>
                  </a:lnTo>
                  <a:lnTo>
                    <a:pt x="28549" y="9319"/>
                  </a:lnTo>
                  <a:lnTo>
                    <a:pt x="27955" y="9438"/>
                  </a:lnTo>
                  <a:lnTo>
                    <a:pt x="27342" y="9537"/>
                  </a:lnTo>
                  <a:lnTo>
                    <a:pt x="26728" y="9576"/>
                  </a:lnTo>
                  <a:lnTo>
                    <a:pt x="26728" y="9576"/>
                  </a:lnTo>
                  <a:lnTo>
                    <a:pt x="26313" y="9596"/>
                  </a:lnTo>
                  <a:lnTo>
                    <a:pt x="25878" y="9596"/>
                  </a:lnTo>
                  <a:lnTo>
                    <a:pt x="25482" y="9576"/>
                  </a:lnTo>
                  <a:lnTo>
                    <a:pt x="25067" y="9537"/>
                  </a:lnTo>
                  <a:lnTo>
                    <a:pt x="24671" y="9477"/>
                  </a:lnTo>
                  <a:lnTo>
                    <a:pt x="24295" y="9398"/>
                  </a:lnTo>
                  <a:lnTo>
                    <a:pt x="23919" y="9319"/>
                  </a:lnTo>
                  <a:lnTo>
                    <a:pt x="23543" y="9200"/>
                  </a:lnTo>
                  <a:lnTo>
                    <a:pt x="23187" y="9082"/>
                  </a:lnTo>
                  <a:lnTo>
                    <a:pt x="22831" y="8943"/>
                  </a:lnTo>
                  <a:lnTo>
                    <a:pt x="22475" y="8785"/>
                  </a:lnTo>
                  <a:lnTo>
                    <a:pt x="22119" y="8607"/>
                  </a:lnTo>
                  <a:lnTo>
                    <a:pt x="21782" y="8409"/>
                  </a:lnTo>
                  <a:lnTo>
                    <a:pt x="21446" y="8211"/>
                  </a:lnTo>
                  <a:lnTo>
                    <a:pt x="21110" y="7994"/>
                  </a:lnTo>
                  <a:lnTo>
                    <a:pt x="20774" y="7736"/>
                  </a:lnTo>
                  <a:lnTo>
                    <a:pt x="20774" y="7736"/>
                  </a:lnTo>
                  <a:lnTo>
                    <a:pt x="20417" y="8369"/>
                  </a:lnTo>
                  <a:lnTo>
                    <a:pt x="20042" y="8963"/>
                  </a:lnTo>
                  <a:lnTo>
                    <a:pt x="19646" y="9556"/>
                  </a:lnTo>
                  <a:lnTo>
                    <a:pt x="19250" y="10130"/>
                  </a:lnTo>
                  <a:lnTo>
                    <a:pt x="18835" y="10684"/>
                  </a:lnTo>
                  <a:lnTo>
                    <a:pt x="18399" y="11238"/>
                  </a:lnTo>
                  <a:lnTo>
                    <a:pt x="17944" y="11792"/>
                  </a:lnTo>
                  <a:lnTo>
                    <a:pt x="17489" y="12326"/>
                  </a:lnTo>
                  <a:lnTo>
                    <a:pt x="17489" y="12326"/>
                  </a:lnTo>
                  <a:lnTo>
                    <a:pt x="16777" y="13118"/>
                  </a:lnTo>
                  <a:lnTo>
                    <a:pt x="16025" y="13869"/>
                  </a:lnTo>
                  <a:lnTo>
                    <a:pt x="15274" y="14601"/>
                  </a:lnTo>
                  <a:lnTo>
                    <a:pt x="14482" y="15314"/>
                  </a:lnTo>
                  <a:lnTo>
                    <a:pt x="13671" y="15986"/>
                  </a:lnTo>
                  <a:lnTo>
                    <a:pt x="12840" y="16619"/>
                  </a:lnTo>
                  <a:lnTo>
                    <a:pt x="11970" y="17233"/>
                  </a:lnTo>
                  <a:lnTo>
                    <a:pt x="11099" y="17826"/>
                  </a:lnTo>
                  <a:lnTo>
                    <a:pt x="11099" y="17826"/>
                  </a:lnTo>
                  <a:lnTo>
                    <a:pt x="10288" y="18301"/>
                  </a:lnTo>
                  <a:lnTo>
                    <a:pt x="9437" y="18776"/>
                  </a:lnTo>
                  <a:lnTo>
                    <a:pt x="8982" y="19013"/>
                  </a:lnTo>
                  <a:lnTo>
                    <a:pt x="8547" y="19211"/>
                  </a:lnTo>
                  <a:lnTo>
                    <a:pt x="8092" y="19429"/>
                  </a:lnTo>
                  <a:lnTo>
                    <a:pt x="7617" y="19607"/>
                  </a:lnTo>
                  <a:lnTo>
                    <a:pt x="7162" y="19785"/>
                  </a:lnTo>
                  <a:lnTo>
                    <a:pt x="6687" y="19943"/>
                  </a:lnTo>
                  <a:lnTo>
                    <a:pt x="6213" y="20081"/>
                  </a:lnTo>
                  <a:lnTo>
                    <a:pt x="5738" y="20200"/>
                  </a:lnTo>
                  <a:lnTo>
                    <a:pt x="5263" y="20279"/>
                  </a:lnTo>
                  <a:lnTo>
                    <a:pt x="4788" y="20358"/>
                  </a:lnTo>
                  <a:lnTo>
                    <a:pt x="4313" y="20398"/>
                  </a:lnTo>
                  <a:lnTo>
                    <a:pt x="3819" y="20398"/>
                  </a:lnTo>
                  <a:lnTo>
                    <a:pt x="3819" y="20398"/>
                  </a:lnTo>
                  <a:lnTo>
                    <a:pt x="3581" y="20378"/>
                  </a:lnTo>
                  <a:lnTo>
                    <a:pt x="3344" y="20358"/>
                  </a:lnTo>
                  <a:lnTo>
                    <a:pt x="3126" y="20319"/>
                  </a:lnTo>
                  <a:lnTo>
                    <a:pt x="2909" y="20279"/>
                  </a:lnTo>
                  <a:lnTo>
                    <a:pt x="2711" y="20200"/>
                  </a:lnTo>
                  <a:lnTo>
                    <a:pt x="2513" y="20121"/>
                  </a:lnTo>
                  <a:lnTo>
                    <a:pt x="2315" y="20042"/>
                  </a:lnTo>
                  <a:lnTo>
                    <a:pt x="2137" y="19943"/>
                  </a:lnTo>
                  <a:lnTo>
                    <a:pt x="1959" y="19824"/>
                  </a:lnTo>
                  <a:lnTo>
                    <a:pt x="1801" y="19706"/>
                  </a:lnTo>
                  <a:lnTo>
                    <a:pt x="1643" y="19567"/>
                  </a:lnTo>
                  <a:lnTo>
                    <a:pt x="1484" y="19429"/>
                  </a:lnTo>
                  <a:lnTo>
                    <a:pt x="1227" y="19132"/>
                  </a:lnTo>
                  <a:lnTo>
                    <a:pt x="970" y="18795"/>
                  </a:lnTo>
                  <a:lnTo>
                    <a:pt x="772" y="18420"/>
                  </a:lnTo>
                  <a:lnTo>
                    <a:pt x="574" y="18044"/>
                  </a:lnTo>
                  <a:lnTo>
                    <a:pt x="416" y="17628"/>
                  </a:lnTo>
                  <a:lnTo>
                    <a:pt x="297" y="17213"/>
                  </a:lnTo>
                  <a:lnTo>
                    <a:pt x="179" y="16778"/>
                  </a:lnTo>
                  <a:lnTo>
                    <a:pt x="99" y="16342"/>
                  </a:lnTo>
                  <a:lnTo>
                    <a:pt x="40" y="15907"/>
                  </a:lnTo>
                  <a:lnTo>
                    <a:pt x="20" y="15472"/>
                  </a:lnTo>
                  <a:lnTo>
                    <a:pt x="20" y="15472"/>
                  </a:lnTo>
                  <a:lnTo>
                    <a:pt x="1" y="15116"/>
                  </a:lnTo>
                  <a:lnTo>
                    <a:pt x="1" y="14740"/>
                  </a:lnTo>
                  <a:lnTo>
                    <a:pt x="20" y="14384"/>
                  </a:lnTo>
                  <a:lnTo>
                    <a:pt x="40" y="14028"/>
                  </a:lnTo>
                  <a:lnTo>
                    <a:pt x="99" y="13652"/>
                  </a:lnTo>
                  <a:lnTo>
                    <a:pt x="139" y="13296"/>
                  </a:lnTo>
                  <a:lnTo>
                    <a:pt x="218" y="12959"/>
                  </a:lnTo>
                  <a:lnTo>
                    <a:pt x="297" y="12603"/>
                  </a:lnTo>
                  <a:lnTo>
                    <a:pt x="495" y="11911"/>
                  </a:lnTo>
                  <a:lnTo>
                    <a:pt x="733" y="11218"/>
                  </a:lnTo>
                  <a:lnTo>
                    <a:pt x="1010" y="10565"/>
                  </a:lnTo>
                  <a:lnTo>
                    <a:pt x="1326" y="9913"/>
                  </a:lnTo>
                  <a:lnTo>
                    <a:pt x="1682" y="9279"/>
                  </a:lnTo>
                  <a:lnTo>
                    <a:pt x="2078" y="8646"/>
                  </a:lnTo>
                  <a:lnTo>
                    <a:pt x="2493" y="8053"/>
                  </a:lnTo>
                  <a:lnTo>
                    <a:pt x="2929" y="7479"/>
                  </a:lnTo>
                  <a:lnTo>
                    <a:pt x="3403" y="6925"/>
                  </a:lnTo>
                  <a:lnTo>
                    <a:pt x="3898" y="6391"/>
                  </a:lnTo>
                  <a:lnTo>
                    <a:pt x="4412" y="5877"/>
                  </a:lnTo>
                  <a:lnTo>
                    <a:pt x="4927" y="5402"/>
                  </a:lnTo>
                  <a:lnTo>
                    <a:pt x="4927" y="5402"/>
                  </a:lnTo>
                  <a:lnTo>
                    <a:pt x="5520" y="4907"/>
                  </a:lnTo>
                  <a:lnTo>
                    <a:pt x="6114" y="4432"/>
                  </a:lnTo>
                  <a:lnTo>
                    <a:pt x="6767" y="3977"/>
                  </a:lnTo>
                  <a:lnTo>
                    <a:pt x="7419" y="3542"/>
                  </a:lnTo>
                  <a:lnTo>
                    <a:pt x="8092" y="3127"/>
                  </a:lnTo>
                  <a:lnTo>
                    <a:pt x="8804" y="2751"/>
                  </a:lnTo>
                  <a:lnTo>
                    <a:pt x="9517" y="2395"/>
                  </a:lnTo>
                  <a:lnTo>
                    <a:pt x="10249" y="2078"/>
                  </a:lnTo>
                  <a:lnTo>
                    <a:pt x="11000" y="1801"/>
                  </a:lnTo>
                  <a:lnTo>
                    <a:pt x="11752" y="1544"/>
                  </a:lnTo>
                  <a:lnTo>
                    <a:pt x="12524" y="1346"/>
                  </a:lnTo>
                  <a:lnTo>
                    <a:pt x="13295" y="1188"/>
                  </a:lnTo>
                  <a:lnTo>
                    <a:pt x="13691" y="1109"/>
                  </a:lnTo>
                  <a:lnTo>
                    <a:pt x="14067" y="1069"/>
                  </a:lnTo>
                  <a:lnTo>
                    <a:pt x="14463" y="1030"/>
                  </a:lnTo>
                  <a:lnTo>
                    <a:pt x="14858" y="1010"/>
                  </a:lnTo>
                  <a:lnTo>
                    <a:pt x="15254" y="990"/>
                  </a:lnTo>
                  <a:lnTo>
                    <a:pt x="15650" y="990"/>
                  </a:lnTo>
                  <a:lnTo>
                    <a:pt x="16025" y="1010"/>
                  </a:lnTo>
                  <a:lnTo>
                    <a:pt x="16421" y="1049"/>
                  </a:lnTo>
                  <a:lnTo>
                    <a:pt x="16421" y="1049"/>
                  </a:lnTo>
                  <a:lnTo>
                    <a:pt x="16777" y="1089"/>
                  </a:lnTo>
                  <a:lnTo>
                    <a:pt x="17114" y="1148"/>
                  </a:lnTo>
                  <a:lnTo>
                    <a:pt x="17430" y="1227"/>
                  </a:lnTo>
                  <a:lnTo>
                    <a:pt x="17747" y="1326"/>
                  </a:lnTo>
                  <a:lnTo>
                    <a:pt x="18063" y="1445"/>
                  </a:lnTo>
                  <a:lnTo>
                    <a:pt x="18340" y="1584"/>
                  </a:lnTo>
                  <a:lnTo>
                    <a:pt x="18617" y="1722"/>
                  </a:lnTo>
                  <a:lnTo>
                    <a:pt x="18874" y="1900"/>
                  </a:lnTo>
                  <a:lnTo>
                    <a:pt x="18874" y="1900"/>
                  </a:lnTo>
                  <a:lnTo>
                    <a:pt x="19072" y="1722"/>
                  </a:lnTo>
                  <a:lnTo>
                    <a:pt x="19270" y="1544"/>
                  </a:lnTo>
                  <a:lnTo>
                    <a:pt x="19270" y="1544"/>
                  </a:lnTo>
                  <a:lnTo>
                    <a:pt x="19507" y="1366"/>
                  </a:lnTo>
                  <a:lnTo>
                    <a:pt x="19765" y="1188"/>
                  </a:lnTo>
                  <a:lnTo>
                    <a:pt x="20022" y="1030"/>
                  </a:lnTo>
                  <a:lnTo>
                    <a:pt x="20299" y="891"/>
                  </a:lnTo>
                  <a:lnTo>
                    <a:pt x="20556" y="753"/>
                  </a:lnTo>
                  <a:lnTo>
                    <a:pt x="20833" y="634"/>
                  </a:lnTo>
                  <a:lnTo>
                    <a:pt x="21110" y="515"/>
                  </a:lnTo>
                  <a:lnTo>
                    <a:pt x="21407" y="416"/>
                  </a:lnTo>
                  <a:lnTo>
                    <a:pt x="21980" y="258"/>
                  </a:lnTo>
                  <a:lnTo>
                    <a:pt x="22554" y="120"/>
                  </a:lnTo>
                  <a:lnTo>
                    <a:pt x="23148" y="40"/>
                  </a:lnTo>
                  <a:lnTo>
                    <a:pt x="23741" y="1"/>
                  </a:lnTo>
                  <a:lnTo>
                    <a:pt x="24354" y="21"/>
                  </a:lnTo>
                  <a:lnTo>
                    <a:pt x="24948" y="60"/>
                  </a:lnTo>
                  <a:lnTo>
                    <a:pt x="25541" y="139"/>
                  </a:lnTo>
                  <a:lnTo>
                    <a:pt x="26135" y="258"/>
                  </a:lnTo>
                  <a:lnTo>
                    <a:pt x="26709" y="416"/>
                  </a:lnTo>
                  <a:lnTo>
                    <a:pt x="27282" y="614"/>
                  </a:lnTo>
                  <a:lnTo>
                    <a:pt x="27836" y="852"/>
                  </a:lnTo>
                  <a:lnTo>
                    <a:pt x="28370" y="1109"/>
                  </a:lnTo>
                  <a:lnTo>
                    <a:pt x="28370" y="1109"/>
                  </a:lnTo>
                  <a:lnTo>
                    <a:pt x="28786" y="1346"/>
                  </a:lnTo>
                  <a:lnTo>
                    <a:pt x="29201" y="1643"/>
                  </a:lnTo>
                  <a:lnTo>
                    <a:pt x="29637" y="1959"/>
                  </a:lnTo>
                  <a:lnTo>
                    <a:pt x="30032" y="2316"/>
                  </a:lnTo>
                  <a:lnTo>
                    <a:pt x="30428" y="2711"/>
                  </a:lnTo>
                  <a:lnTo>
                    <a:pt x="30804" y="3127"/>
                  </a:lnTo>
                  <a:lnTo>
                    <a:pt x="31120" y="3562"/>
                  </a:lnTo>
                  <a:lnTo>
                    <a:pt x="31279" y="3799"/>
                  </a:lnTo>
                  <a:lnTo>
                    <a:pt x="31417" y="4017"/>
                  </a:lnTo>
                  <a:lnTo>
                    <a:pt x="31536" y="4254"/>
                  </a:lnTo>
                  <a:lnTo>
                    <a:pt x="31655" y="4492"/>
                  </a:lnTo>
                  <a:lnTo>
                    <a:pt x="31754" y="4729"/>
                  </a:lnTo>
                  <a:lnTo>
                    <a:pt x="31833" y="4967"/>
                  </a:lnTo>
                  <a:lnTo>
                    <a:pt x="31892" y="5224"/>
                  </a:lnTo>
                  <a:lnTo>
                    <a:pt x="31932" y="5461"/>
                  </a:lnTo>
                  <a:lnTo>
                    <a:pt x="31971" y="5699"/>
                  </a:lnTo>
                  <a:lnTo>
                    <a:pt x="31971" y="5956"/>
                  </a:lnTo>
                  <a:lnTo>
                    <a:pt x="31951" y="6193"/>
                  </a:lnTo>
                  <a:lnTo>
                    <a:pt x="31932" y="6431"/>
                  </a:lnTo>
                  <a:lnTo>
                    <a:pt x="31872" y="6668"/>
                  </a:lnTo>
                  <a:lnTo>
                    <a:pt x="31773" y="6925"/>
                  </a:lnTo>
                  <a:lnTo>
                    <a:pt x="31674" y="7143"/>
                  </a:lnTo>
                  <a:lnTo>
                    <a:pt x="31536" y="7380"/>
                  </a:lnTo>
                  <a:lnTo>
                    <a:pt x="31378" y="7618"/>
                  </a:lnTo>
                  <a:lnTo>
                    <a:pt x="31180" y="7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6"/>
            <p:cNvSpPr/>
            <p:nvPr/>
          </p:nvSpPr>
          <p:spPr>
            <a:xfrm>
              <a:off x="1610775" y="2582000"/>
              <a:ext cx="476825" cy="261175"/>
            </a:xfrm>
            <a:custGeom>
              <a:avLst/>
              <a:gdLst/>
              <a:ahLst/>
              <a:cxnLst/>
              <a:rect l="l" t="t" r="r" b="b"/>
              <a:pathLst>
                <a:path w="19073" h="10447" extrusionOk="0">
                  <a:moveTo>
                    <a:pt x="18973" y="0"/>
                  </a:moveTo>
                  <a:lnTo>
                    <a:pt x="18894" y="20"/>
                  </a:lnTo>
                  <a:lnTo>
                    <a:pt x="18815" y="40"/>
                  </a:lnTo>
                  <a:lnTo>
                    <a:pt x="18736" y="60"/>
                  </a:lnTo>
                  <a:lnTo>
                    <a:pt x="18696" y="99"/>
                  </a:lnTo>
                  <a:lnTo>
                    <a:pt x="18340" y="673"/>
                  </a:lnTo>
                  <a:lnTo>
                    <a:pt x="17984" y="1247"/>
                  </a:lnTo>
                  <a:lnTo>
                    <a:pt x="17608" y="1821"/>
                  </a:lnTo>
                  <a:lnTo>
                    <a:pt x="17212" y="2374"/>
                  </a:lnTo>
                  <a:lnTo>
                    <a:pt x="16817" y="2909"/>
                  </a:lnTo>
                  <a:lnTo>
                    <a:pt x="16381" y="3443"/>
                  </a:lnTo>
                  <a:lnTo>
                    <a:pt x="15946" y="3977"/>
                  </a:lnTo>
                  <a:lnTo>
                    <a:pt x="15511" y="4472"/>
                  </a:lnTo>
                  <a:lnTo>
                    <a:pt x="15056" y="4966"/>
                  </a:lnTo>
                  <a:lnTo>
                    <a:pt x="14581" y="5461"/>
                  </a:lnTo>
                  <a:lnTo>
                    <a:pt x="14087" y="5916"/>
                  </a:lnTo>
                  <a:lnTo>
                    <a:pt x="13572" y="6371"/>
                  </a:lnTo>
                  <a:lnTo>
                    <a:pt x="13058" y="6826"/>
                  </a:lnTo>
                  <a:lnTo>
                    <a:pt x="12524" y="7241"/>
                  </a:lnTo>
                  <a:lnTo>
                    <a:pt x="11990" y="7637"/>
                  </a:lnTo>
                  <a:lnTo>
                    <a:pt x="11436" y="8033"/>
                  </a:lnTo>
                  <a:lnTo>
                    <a:pt x="11079" y="8270"/>
                  </a:lnTo>
                  <a:lnTo>
                    <a:pt x="10723" y="8488"/>
                  </a:lnTo>
                  <a:lnTo>
                    <a:pt x="10367" y="8686"/>
                  </a:lnTo>
                  <a:lnTo>
                    <a:pt x="9991" y="8883"/>
                  </a:lnTo>
                  <a:lnTo>
                    <a:pt x="9596" y="9081"/>
                  </a:lnTo>
                  <a:lnTo>
                    <a:pt x="9200" y="9259"/>
                  </a:lnTo>
                  <a:lnTo>
                    <a:pt x="8804" y="9437"/>
                  </a:lnTo>
                  <a:lnTo>
                    <a:pt x="8389" y="9596"/>
                  </a:lnTo>
                  <a:lnTo>
                    <a:pt x="7993" y="9734"/>
                  </a:lnTo>
                  <a:lnTo>
                    <a:pt x="7578" y="9853"/>
                  </a:lnTo>
                  <a:lnTo>
                    <a:pt x="7142" y="9952"/>
                  </a:lnTo>
                  <a:lnTo>
                    <a:pt x="6727" y="10051"/>
                  </a:lnTo>
                  <a:lnTo>
                    <a:pt x="6312" y="10130"/>
                  </a:lnTo>
                  <a:lnTo>
                    <a:pt x="5896" y="10169"/>
                  </a:lnTo>
                  <a:lnTo>
                    <a:pt x="5461" y="10209"/>
                  </a:lnTo>
                  <a:lnTo>
                    <a:pt x="5045" y="10229"/>
                  </a:lnTo>
                  <a:lnTo>
                    <a:pt x="4729" y="10209"/>
                  </a:lnTo>
                  <a:lnTo>
                    <a:pt x="4412" y="10189"/>
                  </a:lnTo>
                  <a:lnTo>
                    <a:pt x="4076" y="10150"/>
                  </a:lnTo>
                  <a:lnTo>
                    <a:pt x="3759" y="10110"/>
                  </a:lnTo>
                  <a:lnTo>
                    <a:pt x="3443" y="10031"/>
                  </a:lnTo>
                  <a:lnTo>
                    <a:pt x="3146" y="9952"/>
                  </a:lnTo>
                  <a:lnTo>
                    <a:pt x="2830" y="9853"/>
                  </a:lnTo>
                  <a:lnTo>
                    <a:pt x="2533" y="9734"/>
                  </a:lnTo>
                  <a:lnTo>
                    <a:pt x="2236" y="9596"/>
                  </a:lnTo>
                  <a:lnTo>
                    <a:pt x="1959" y="9437"/>
                  </a:lnTo>
                  <a:lnTo>
                    <a:pt x="1662" y="9259"/>
                  </a:lnTo>
                  <a:lnTo>
                    <a:pt x="1405" y="9061"/>
                  </a:lnTo>
                  <a:lnTo>
                    <a:pt x="1128" y="8864"/>
                  </a:lnTo>
                  <a:lnTo>
                    <a:pt x="871" y="8626"/>
                  </a:lnTo>
                  <a:lnTo>
                    <a:pt x="614" y="8369"/>
                  </a:lnTo>
                  <a:lnTo>
                    <a:pt x="376" y="8092"/>
                  </a:lnTo>
                  <a:lnTo>
                    <a:pt x="337" y="8052"/>
                  </a:lnTo>
                  <a:lnTo>
                    <a:pt x="278" y="8052"/>
                  </a:lnTo>
                  <a:lnTo>
                    <a:pt x="179" y="8072"/>
                  </a:lnTo>
                  <a:lnTo>
                    <a:pt x="60" y="8112"/>
                  </a:lnTo>
                  <a:lnTo>
                    <a:pt x="20" y="8151"/>
                  </a:lnTo>
                  <a:lnTo>
                    <a:pt x="1" y="8171"/>
                  </a:lnTo>
                  <a:lnTo>
                    <a:pt x="1" y="8211"/>
                  </a:lnTo>
                  <a:lnTo>
                    <a:pt x="1" y="8230"/>
                  </a:lnTo>
                  <a:lnTo>
                    <a:pt x="258" y="8527"/>
                  </a:lnTo>
                  <a:lnTo>
                    <a:pt x="515" y="8784"/>
                  </a:lnTo>
                  <a:lnTo>
                    <a:pt x="792" y="9022"/>
                  </a:lnTo>
                  <a:lnTo>
                    <a:pt x="1069" y="9259"/>
                  </a:lnTo>
                  <a:lnTo>
                    <a:pt x="1346" y="9457"/>
                  </a:lnTo>
                  <a:lnTo>
                    <a:pt x="1643" y="9635"/>
                  </a:lnTo>
                  <a:lnTo>
                    <a:pt x="1959" y="9793"/>
                  </a:lnTo>
                  <a:lnTo>
                    <a:pt x="2276" y="9932"/>
                  </a:lnTo>
                  <a:lnTo>
                    <a:pt x="2592" y="10051"/>
                  </a:lnTo>
                  <a:lnTo>
                    <a:pt x="2909" y="10169"/>
                  </a:lnTo>
                  <a:lnTo>
                    <a:pt x="3245" y="10248"/>
                  </a:lnTo>
                  <a:lnTo>
                    <a:pt x="3581" y="10328"/>
                  </a:lnTo>
                  <a:lnTo>
                    <a:pt x="3918" y="10367"/>
                  </a:lnTo>
                  <a:lnTo>
                    <a:pt x="4254" y="10407"/>
                  </a:lnTo>
                  <a:lnTo>
                    <a:pt x="4590" y="10426"/>
                  </a:lnTo>
                  <a:lnTo>
                    <a:pt x="4946" y="10446"/>
                  </a:lnTo>
                  <a:lnTo>
                    <a:pt x="5263" y="10426"/>
                  </a:lnTo>
                  <a:lnTo>
                    <a:pt x="5599" y="10407"/>
                  </a:lnTo>
                  <a:lnTo>
                    <a:pt x="6232" y="10347"/>
                  </a:lnTo>
                  <a:lnTo>
                    <a:pt x="6885" y="10229"/>
                  </a:lnTo>
                  <a:lnTo>
                    <a:pt x="7538" y="10070"/>
                  </a:lnTo>
                  <a:lnTo>
                    <a:pt x="8171" y="9873"/>
                  </a:lnTo>
                  <a:lnTo>
                    <a:pt x="8785" y="9655"/>
                  </a:lnTo>
                  <a:lnTo>
                    <a:pt x="9398" y="9398"/>
                  </a:lnTo>
                  <a:lnTo>
                    <a:pt x="9972" y="9121"/>
                  </a:lnTo>
                  <a:lnTo>
                    <a:pt x="10704" y="8725"/>
                  </a:lnTo>
                  <a:lnTo>
                    <a:pt x="11396" y="8310"/>
                  </a:lnTo>
                  <a:lnTo>
                    <a:pt x="12069" y="7874"/>
                  </a:lnTo>
                  <a:lnTo>
                    <a:pt x="12722" y="7400"/>
                  </a:lnTo>
                  <a:lnTo>
                    <a:pt x="13355" y="6885"/>
                  </a:lnTo>
                  <a:lnTo>
                    <a:pt x="13968" y="6371"/>
                  </a:lnTo>
                  <a:lnTo>
                    <a:pt x="14581" y="5817"/>
                  </a:lnTo>
                  <a:lnTo>
                    <a:pt x="15155" y="5263"/>
                  </a:lnTo>
                  <a:lnTo>
                    <a:pt x="15709" y="4669"/>
                  </a:lnTo>
                  <a:lnTo>
                    <a:pt x="16263" y="4056"/>
                  </a:lnTo>
                  <a:lnTo>
                    <a:pt x="16777" y="3443"/>
                  </a:lnTo>
                  <a:lnTo>
                    <a:pt x="17272" y="2790"/>
                  </a:lnTo>
                  <a:lnTo>
                    <a:pt x="17747" y="2137"/>
                  </a:lnTo>
                  <a:lnTo>
                    <a:pt x="18202" y="1464"/>
                  </a:lnTo>
                  <a:lnTo>
                    <a:pt x="18657" y="792"/>
                  </a:lnTo>
                  <a:lnTo>
                    <a:pt x="19072" y="99"/>
                  </a:lnTo>
                  <a:lnTo>
                    <a:pt x="19072" y="60"/>
                  </a:lnTo>
                  <a:lnTo>
                    <a:pt x="19072" y="20"/>
                  </a:lnTo>
                  <a:lnTo>
                    <a:pt x="190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6"/>
            <p:cNvSpPr/>
            <p:nvPr/>
          </p:nvSpPr>
          <p:spPr>
            <a:xfrm>
              <a:off x="1680525" y="2470225"/>
              <a:ext cx="321500" cy="320025"/>
            </a:xfrm>
            <a:custGeom>
              <a:avLst/>
              <a:gdLst/>
              <a:ahLst/>
              <a:cxnLst/>
              <a:rect l="l" t="t" r="r" b="b"/>
              <a:pathLst>
                <a:path w="12860" h="12801" extrusionOk="0">
                  <a:moveTo>
                    <a:pt x="12662" y="0"/>
                  </a:moveTo>
                  <a:lnTo>
                    <a:pt x="12563" y="20"/>
                  </a:lnTo>
                  <a:lnTo>
                    <a:pt x="12503" y="60"/>
                  </a:lnTo>
                  <a:lnTo>
                    <a:pt x="12464" y="119"/>
                  </a:lnTo>
                  <a:lnTo>
                    <a:pt x="12266" y="1049"/>
                  </a:lnTo>
                  <a:lnTo>
                    <a:pt x="12048" y="1959"/>
                  </a:lnTo>
                  <a:lnTo>
                    <a:pt x="11771" y="2849"/>
                  </a:lnTo>
                  <a:lnTo>
                    <a:pt x="11455" y="3739"/>
                  </a:lnTo>
                  <a:lnTo>
                    <a:pt x="11099" y="4610"/>
                  </a:lnTo>
                  <a:lnTo>
                    <a:pt x="10703" y="5461"/>
                  </a:lnTo>
                  <a:lnTo>
                    <a:pt x="10268" y="6292"/>
                  </a:lnTo>
                  <a:lnTo>
                    <a:pt x="9793" y="7122"/>
                  </a:lnTo>
                  <a:lnTo>
                    <a:pt x="9496" y="7577"/>
                  </a:lnTo>
                  <a:lnTo>
                    <a:pt x="9180" y="8052"/>
                  </a:lnTo>
                  <a:lnTo>
                    <a:pt x="8824" y="8527"/>
                  </a:lnTo>
                  <a:lnTo>
                    <a:pt x="8448" y="8982"/>
                  </a:lnTo>
                  <a:lnTo>
                    <a:pt x="8052" y="9457"/>
                  </a:lnTo>
                  <a:lnTo>
                    <a:pt x="7637" y="9912"/>
                  </a:lnTo>
                  <a:lnTo>
                    <a:pt x="7201" y="10347"/>
                  </a:lnTo>
                  <a:lnTo>
                    <a:pt x="6727" y="10763"/>
                  </a:lnTo>
                  <a:lnTo>
                    <a:pt x="6252" y="11139"/>
                  </a:lnTo>
                  <a:lnTo>
                    <a:pt x="5757" y="11495"/>
                  </a:lnTo>
                  <a:lnTo>
                    <a:pt x="5263" y="11811"/>
                  </a:lnTo>
                  <a:lnTo>
                    <a:pt x="5005" y="11950"/>
                  </a:lnTo>
                  <a:lnTo>
                    <a:pt x="4728" y="12088"/>
                  </a:lnTo>
                  <a:lnTo>
                    <a:pt x="4471" y="12187"/>
                  </a:lnTo>
                  <a:lnTo>
                    <a:pt x="4194" y="12306"/>
                  </a:lnTo>
                  <a:lnTo>
                    <a:pt x="3937" y="12385"/>
                  </a:lnTo>
                  <a:lnTo>
                    <a:pt x="3660" y="12464"/>
                  </a:lnTo>
                  <a:lnTo>
                    <a:pt x="3383" y="12523"/>
                  </a:lnTo>
                  <a:lnTo>
                    <a:pt x="3106" y="12563"/>
                  </a:lnTo>
                  <a:lnTo>
                    <a:pt x="2829" y="12583"/>
                  </a:lnTo>
                  <a:lnTo>
                    <a:pt x="2552" y="12603"/>
                  </a:lnTo>
                  <a:lnTo>
                    <a:pt x="2295" y="12583"/>
                  </a:lnTo>
                  <a:lnTo>
                    <a:pt x="2018" y="12563"/>
                  </a:lnTo>
                  <a:lnTo>
                    <a:pt x="1741" y="12523"/>
                  </a:lnTo>
                  <a:lnTo>
                    <a:pt x="1464" y="12464"/>
                  </a:lnTo>
                  <a:lnTo>
                    <a:pt x="1207" y="12385"/>
                  </a:lnTo>
                  <a:lnTo>
                    <a:pt x="930" y="12266"/>
                  </a:lnTo>
                  <a:lnTo>
                    <a:pt x="653" y="12148"/>
                  </a:lnTo>
                  <a:lnTo>
                    <a:pt x="396" y="12009"/>
                  </a:lnTo>
                  <a:lnTo>
                    <a:pt x="317" y="12009"/>
                  </a:lnTo>
                  <a:lnTo>
                    <a:pt x="218" y="12029"/>
                  </a:lnTo>
                  <a:lnTo>
                    <a:pt x="99" y="12068"/>
                  </a:lnTo>
                  <a:lnTo>
                    <a:pt x="20" y="12108"/>
                  </a:lnTo>
                  <a:lnTo>
                    <a:pt x="0" y="12148"/>
                  </a:lnTo>
                  <a:lnTo>
                    <a:pt x="20" y="12148"/>
                  </a:lnTo>
                  <a:lnTo>
                    <a:pt x="317" y="12306"/>
                  </a:lnTo>
                  <a:lnTo>
                    <a:pt x="613" y="12444"/>
                  </a:lnTo>
                  <a:lnTo>
                    <a:pt x="910" y="12563"/>
                  </a:lnTo>
                  <a:lnTo>
                    <a:pt x="1207" y="12642"/>
                  </a:lnTo>
                  <a:lnTo>
                    <a:pt x="1504" y="12721"/>
                  </a:lnTo>
                  <a:lnTo>
                    <a:pt x="1800" y="12761"/>
                  </a:lnTo>
                  <a:lnTo>
                    <a:pt x="2097" y="12781"/>
                  </a:lnTo>
                  <a:lnTo>
                    <a:pt x="2394" y="12800"/>
                  </a:lnTo>
                  <a:lnTo>
                    <a:pt x="2750" y="12781"/>
                  </a:lnTo>
                  <a:lnTo>
                    <a:pt x="3106" y="12741"/>
                  </a:lnTo>
                  <a:lnTo>
                    <a:pt x="3462" y="12682"/>
                  </a:lnTo>
                  <a:lnTo>
                    <a:pt x="3818" y="12583"/>
                  </a:lnTo>
                  <a:lnTo>
                    <a:pt x="4174" y="12464"/>
                  </a:lnTo>
                  <a:lnTo>
                    <a:pt x="4511" y="12345"/>
                  </a:lnTo>
                  <a:lnTo>
                    <a:pt x="4847" y="12187"/>
                  </a:lnTo>
                  <a:lnTo>
                    <a:pt x="5183" y="12009"/>
                  </a:lnTo>
                  <a:lnTo>
                    <a:pt x="5520" y="11831"/>
                  </a:lnTo>
                  <a:lnTo>
                    <a:pt x="5836" y="11633"/>
                  </a:lnTo>
                  <a:lnTo>
                    <a:pt x="6153" y="11416"/>
                  </a:lnTo>
                  <a:lnTo>
                    <a:pt x="6469" y="11178"/>
                  </a:lnTo>
                  <a:lnTo>
                    <a:pt x="7083" y="10684"/>
                  </a:lnTo>
                  <a:lnTo>
                    <a:pt x="7656" y="10169"/>
                  </a:lnTo>
                  <a:lnTo>
                    <a:pt x="8171" y="9655"/>
                  </a:lnTo>
                  <a:lnTo>
                    <a:pt x="8665" y="9140"/>
                  </a:lnTo>
                  <a:lnTo>
                    <a:pt x="9120" y="8586"/>
                  </a:lnTo>
                  <a:lnTo>
                    <a:pt x="9556" y="8013"/>
                  </a:lnTo>
                  <a:lnTo>
                    <a:pt x="9971" y="7419"/>
                  </a:lnTo>
                  <a:lnTo>
                    <a:pt x="10367" y="6806"/>
                  </a:lnTo>
                  <a:lnTo>
                    <a:pt x="10723" y="6173"/>
                  </a:lnTo>
                  <a:lnTo>
                    <a:pt x="11059" y="5520"/>
                  </a:lnTo>
                  <a:lnTo>
                    <a:pt x="11376" y="4867"/>
                  </a:lnTo>
                  <a:lnTo>
                    <a:pt x="11653" y="4194"/>
                  </a:lnTo>
                  <a:lnTo>
                    <a:pt x="11910" y="3522"/>
                  </a:lnTo>
                  <a:lnTo>
                    <a:pt x="12147" y="2849"/>
                  </a:lnTo>
                  <a:lnTo>
                    <a:pt x="12365" y="2157"/>
                  </a:lnTo>
                  <a:lnTo>
                    <a:pt x="12563" y="1445"/>
                  </a:lnTo>
                  <a:lnTo>
                    <a:pt x="12721" y="752"/>
                  </a:lnTo>
                  <a:lnTo>
                    <a:pt x="12860" y="60"/>
                  </a:lnTo>
                  <a:lnTo>
                    <a:pt x="12860" y="20"/>
                  </a:lnTo>
                  <a:lnTo>
                    <a:pt x="128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6"/>
            <p:cNvSpPr/>
            <p:nvPr/>
          </p:nvSpPr>
          <p:spPr>
            <a:xfrm>
              <a:off x="2104875" y="2448950"/>
              <a:ext cx="265625" cy="172150"/>
            </a:xfrm>
            <a:custGeom>
              <a:avLst/>
              <a:gdLst/>
              <a:ahLst/>
              <a:cxnLst/>
              <a:rect l="l" t="t" r="r" b="b"/>
              <a:pathLst>
                <a:path w="10625" h="6886" extrusionOk="0">
                  <a:moveTo>
                    <a:pt x="357" y="1"/>
                  </a:moveTo>
                  <a:lnTo>
                    <a:pt x="258" y="20"/>
                  </a:lnTo>
                  <a:lnTo>
                    <a:pt x="179" y="40"/>
                  </a:lnTo>
                  <a:lnTo>
                    <a:pt x="99" y="80"/>
                  </a:lnTo>
                  <a:lnTo>
                    <a:pt x="60" y="139"/>
                  </a:lnTo>
                  <a:lnTo>
                    <a:pt x="20" y="357"/>
                  </a:lnTo>
                  <a:lnTo>
                    <a:pt x="1" y="594"/>
                  </a:lnTo>
                  <a:lnTo>
                    <a:pt x="1" y="812"/>
                  </a:lnTo>
                  <a:lnTo>
                    <a:pt x="1" y="1049"/>
                  </a:lnTo>
                  <a:lnTo>
                    <a:pt x="20" y="1267"/>
                  </a:lnTo>
                  <a:lnTo>
                    <a:pt x="60" y="1504"/>
                  </a:lnTo>
                  <a:lnTo>
                    <a:pt x="159" y="1959"/>
                  </a:lnTo>
                  <a:lnTo>
                    <a:pt x="297" y="2414"/>
                  </a:lnTo>
                  <a:lnTo>
                    <a:pt x="475" y="2869"/>
                  </a:lnTo>
                  <a:lnTo>
                    <a:pt x="693" y="3304"/>
                  </a:lnTo>
                  <a:lnTo>
                    <a:pt x="950" y="3740"/>
                  </a:lnTo>
                  <a:lnTo>
                    <a:pt x="1227" y="4155"/>
                  </a:lnTo>
                  <a:lnTo>
                    <a:pt x="1544" y="4531"/>
                  </a:lnTo>
                  <a:lnTo>
                    <a:pt x="1860" y="4907"/>
                  </a:lnTo>
                  <a:lnTo>
                    <a:pt x="2216" y="5263"/>
                  </a:lnTo>
                  <a:lnTo>
                    <a:pt x="2572" y="5580"/>
                  </a:lnTo>
                  <a:lnTo>
                    <a:pt x="2948" y="5857"/>
                  </a:lnTo>
                  <a:lnTo>
                    <a:pt x="3324" y="6114"/>
                  </a:lnTo>
                  <a:lnTo>
                    <a:pt x="3700" y="6331"/>
                  </a:lnTo>
                  <a:lnTo>
                    <a:pt x="4017" y="6470"/>
                  </a:lnTo>
                  <a:lnTo>
                    <a:pt x="4333" y="6589"/>
                  </a:lnTo>
                  <a:lnTo>
                    <a:pt x="4650" y="6688"/>
                  </a:lnTo>
                  <a:lnTo>
                    <a:pt x="4986" y="6767"/>
                  </a:lnTo>
                  <a:lnTo>
                    <a:pt x="5303" y="6826"/>
                  </a:lnTo>
                  <a:lnTo>
                    <a:pt x="5639" y="6866"/>
                  </a:lnTo>
                  <a:lnTo>
                    <a:pt x="5995" y="6885"/>
                  </a:lnTo>
                  <a:lnTo>
                    <a:pt x="6331" y="6885"/>
                  </a:lnTo>
                  <a:lnTo>
                    <a:pt x="6865" y="6866"/>
                  </a:lnTo>
                  <a:lnTo>
                    <a:pt x="7400" y="6826"/>
                  </a:lnTo>
                  <a:lnTo>
                    <a:pt x="7954" y="6747"/>
                  </a:lnTo>
                  <a:lnTo>
                    <a:pt x="8488" y="6628"/>
                  </a:lnTo>
                  <a:lnTo>
                    <a:pt x="9002" y="6509"/>
                  </a:lnTo>
                  <a:lnTo>
                    <a:pt x="9517" y="6371"/>
                  </a:lnTo>
                  <a:lnTo>
                    <a:pt x="10031" y="6213"/>
                  </a:lnTo>
                  <a:lnTo>
                    <a:pt x="10506" y="6035"/>
                  </a:lnTo>
                  <a:lnTo>
                    <a:pt x="10565" y="6015"/>
                  </a:lnTo>
                  <a:lnTo>
                    <a:pt x="10605" y="5975"/>
                  </a:lnTo>
                  <a:lnTo>
                    <a:pt x="10624" y="5956"/>
                  </a:lnTo>
                  <a:lnTo>
                    <a:pt x="10624" y="5936"/>
                  </a:lnTo>
                  <a:lnTo>
                    <a:pt x="10565" y="5896"/>
                  </a:lnTo>
                  <a:lnTo>
                    <a:pt x="10466" y="5876"/>
                  </a:lnTo>
                  <a:lnTo>
                    <a:pt x="10367" y="5896"/>
                  </a:lnTo>
                  <a:lnTo>
                    <a:pt x="9912" y="6054"/>
                  </a:lnTo>
                  <a:lnTo>
                    <a:pt x="9437" y="6213"/>
                  </a:lnTo>
                  <a:lnTo>
                    <a:pt x="8982" y="6331"/>
                  </a:lnTo>
                  <a:lnTo>
                    <a:pt x="8508" y="6430"/>
                  </a:lnTo>
                  <a:lnTo>
                    <a:pt x="8033" y="6529"/>
                  </a:lnTo>
                  <a:lnTo>
                    <a:pt x="7558" y="6589"/>
                  </a:lnTo>
                  <a:lnTo>
                    <a:pt x="7083" y="6628"/>
                  </a:lnTo>
                  <a:lnTo>
                    <a:pt x="6608" y="6648"/>
                  </a:lnTo>
                  <a:lnTo>
                    <a:pt x="6193" y="6628"/>
                  </a:lnTo>
                  <a:lnTo>
                    <a:pt x="5797" y="6608"/>
                  </a:lnTo>
                  <a:lnTo>
                    <a:pt x="5382" y="6549"/>
                  </a:lnTo>
                  <a:lnTo>
                    <a:pt x="4986" y="6450"/>
                  </a:lnTo>
                  <a:lnTo>
                    <a:pt x="4590" y="6351"/>
                  </a:lnTo>
                  <a:lnTo>
                    <a:pt x="4195" y="6193"/>
                  </a:lnTo>
                  <a:lnTo>
                    <a:pt x="3819" y="6035"/>
                  </a:lnTo>
                  <a:lnTo>
                    <a:pt x="3443" y="5817"/>
                  </a:lnTo>
                  <a:lnTo>
                    <a:pt x="3107" y="5599"/>
                  </a:lnTo>
                  <a:lnTo>
                    <a:pt x="2790" y="5362"/>
                  </a:lnTo>
                  <a:lnTo>
                    <a:pt x="2493" y="5085"/>
                  </a:lnTo>
                  <a:lnTo>
                    <a:pt x="2197" y="4768"/>
                  </a:lnTo>
                  <a:lnTo>
                    <a:pt x="1900" y="4432"/>
                  </a:lnTo>
                  <a:lnTo>
                    <a:pt x="1623" y="4076"/>
                  </a:lnTo>
                  <a:lnTo>
                    <a:pt x="1385" y="3720"/>
                  </a:lnTo>
                  <a:lnTo>
                    <a:pt x="1148" y="3324"/>
                  </a:lnTo>
                  <a:lnTo>
                    <a:pt x="950" y="2929"/>
                  </a:lnTo>
                  <a:lnTo>
                    <a:pt x="772" y="2513"/>
                  </a:lnTo>
                  <a:lnTo>
                    <a:pt x="634" y="2098"/>
                  </a:lnTo>
                  <a:lnTo>
                    <a:pt x="515" y="1682"/>
                  </a:lnTo>
                  <a:lnTo>
                    <a:pt x="436" y="1267"/>
                  </a:lnTo>
                  <a:lnTo>
                    <a:pt x="396" y="871"/>
                  </a:lnTo>
                  <a:lnTo>
                    <a:pt x="416" y="475"/>
                  </a:lnTo>
                  <a:lnTo>
                    <a:pt x="436" y="278"/>
                  </a:lnTo>
                  <a:lnTo>
                    <a:pt x="456" y="80"/>
                  </a:lnTo>
                  <a:lnTo>
                    <a:pt x="456" y="40"/>
                  </a:lnTo>
                  <a:lnTo>
                    <a:pt x="436" y="20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6"/>
            <p:cNvSpPr/>
            <p:nvPr/>
          </p:nvSpPr>
          <p:spPr>
            <a:xfrm>
              <a:off x="2140975" y="2484575"/>
              <a:ext cx="232975" cy="85575"/>
            </a:xfrm>
            <a:custGeom>
              <a:avLst/>
              <a:gdLst/>
              <a:ahLst/>
              <a:cxnLst/>
              <a:rect l="l" t="t" r="r" b="b"/>
              <a:pathLst>
                <a:path w="9319" h="3423" extrusionOk="0">
                  <a:moveTo>
                    <a:pt x="179" y="0"/>
                  </a:moveTo>
                  <a:lnTo>
                    <a:pt x="100" y="40"/>
                  </a:lnTo>
                  <a:lnTo>
                    <a:pt x="21" y="99"/>
                  </a:lnTo>
                  <a:lnTo>
                    <a:pt x="1" y="119"/>
                  </a:lnTo>
                  <a:lnTo>
                    <a:pt x="1" y="158"/>
                  </a:lnTo>
                  <a:lnTo>
                    <a:pt x="40" y="415"/>
                  </a:lnTo>
                  <a:lnTo>
                    <a:pt x="119" y="673"/>
                  </a:lnTo>
                  <a:lnTo>
                    <a:pt x="258" y="910"/>
                  </a:lnTo>
                  <a:lnTo>
                    <a:pt x="416" y="1167"/>
                  </a:lnTo>
                  <a:lnTo>
                    <a:pt x="594" y="1405"/>
                  </a:lnTo>
                  <a:lnTo>
                    <a:pt x="812" y="1622"/>
                  </a:lnTo>
                  <a:lnTo>
                    <a:pt x="1029" y="1840"/>
                  </a:lnTo>
                  <a:lnTo>
                    <a:pt x="1287" y="2058"/>
                  </a:lnTo>
                  <a:lnTo>
                    <a:pt x="1544" y="2255"/>
                  </a:lnTo>
                  <a:lnTo>
                    <a:pt x="1801" y="2453"/>
                  </a:lnTo>
                  <a:lnTo>
                    <a:pt x="2078" y="2611"/>
                  </a:lnTo>
                  <a:lnTo>
                    <a:pt x="2355" y="2770"/>
                  </a:lnTo>
                  <a:lnTo>
                    <a:pt x="2632" y="2908"/>
                  </a:lnTo>
                  <a:lnTo>
                    <a:pt x="2889" y="3027"/>
                  </a:lnTo>
                  <a:lnTo>
                    <a:pt x="3146" y="3126"/>
                  </a:lnTo>
                  <a:lnTo>
                    <a:pt x="3384" y="3205"/>
                  </a:lnTo>
                  <a:lnTo>
                    <a:pt x="3799" y="3304"/>
                  </a:lnTo>
                  <a:lnTo>
                    <a:pt x="4215" y="3363"/>
                  </a:lnTo>
                  <a:lnTo>
                    <a:pt x="4630" y="3403"/>
                  </a:lnTo>
                  <a:lnTo>
                    <a:pt x="5046" y="3423"/>
                  </a:lnTo>
                  <a:lnTo>
                    <a:pt x="5600" y="3403"/>
                  </a:lnTo>
                  <a:lnTo>
                    <a:pt x="6134" y="3324"/>
                  </a:lnTo>
                  <a:lnTo>
                    <a:pt x="6668" y="3225"/>
                  </a:lnTo>
                  <a:lnTo>
                    <a:pt x="7202" y="3067"/>
                  </a:lnTo>
                  <a:lnTo>
                    <a:pt x="7736" y="2888"/>
                  </a:lnTo>
                  <a:lnTo>
                    <a:pt x="8251" y="2651"/>
                  </a:lnTo>
                  <a:lnTo>
                    <a:pt x="8745" y="2414"/>
                  </a:lnTo>
                  <a:lnTo>
                    <a:pt x="9240" y="2117"/>
                  </a:lnTo>
                  <a:lnTo>
                    <a:pt x="9319" y="2058"/>
                  </a:lnTo>
                  <a:lnTo>
                    <a:pt x="9319" y="2038"/>
                  </a:lnTo>
                  <a:lnTo>
                    <a:pt x="9319" y="2018"/>
                  </a:lnTo>
                  <a:lnTo>
                    <a:pt x="9260" y="1998"/>
                  </a:lnTo>
                  <a:lnTo>
                    <a:pt x="9180" y="1978"/>
                  </a:lnTo>
                  <a:lnTo>
                    <a:pt x="9081" y="1998"/>
                  </a:lnTo>
                  <a:lnTo>
                    <a:pt x="9002" y="2018"/>
                  </a:lnTo>
                  <a:lnTo>
                    <a:pt x="8547" y="2275"/>
                  </a:lnTo>
                  <a:lnTo>
                    <a:pt x="8092" y="2513"/>
                  </a:lnTo>
                  <a:lnTo>
                    <a:pt x="7617" y="2710"/>
                  </a:lnTo>
                  <a:lnTo>
                    <a:pt x="7143" y="2888"/>
                  </a:lnTo>
                  <a:lnTo>
                    <a:pt x="6648" y="3027"/>
                  </a:lnTo>
                  <a:lnTo>
                    <a:pt x="6153" y="3126"/>
                  </a:lnTo>
                  <a:lnTo>
                    <a:pt x="5659" y="3185"/>
                  </a:lnTo>
                  <a:lnTo>
                    <a:pt x="5164" y="3225"/>
                  </a:lnTo>
                  <a:lnTo>
                    <a:pt x="4828" y="3205"/>
                  </a:lnTo>
                  <a:lnTo>
                    <a:pt x="4492" y="3165"/>
                  </a:lnTo>
                  <a:lnTo>
                    <a:pt x="4155" y="3126"/>
                  </a:lnTo>
                  <a:lnTo>
                    <a:pt x="3819" y="3047"/>
                  </a:lnTo>
                  <a:lnTo>
                    <a:pt x="3502" y="2928"/>
                  </a:lnTo>
                  <a:lnTo>
                    <a:pt x="3166" y="2809"/>
                  </a:lnTo>
                  <a:lnTo>
                    <a:pt x="2850" y="2651"/>
                  </a:lnTo>
                  <a:lnTo>
                    <a:pt x="2533" y="2473"/>
                  </a:lnTo>
                  <a:lnTo>
                    <a:pt x="2217" y="2255"/>
                  </a:lnTo>
                  <a:lnTo>
                    <a:pt x="1880" y="2018"/>
                  </a:lnTo>
                  <a:lnTo>
                    <a:pt x="1544" y="1741"/>
                  </a:lnTo>
                  <a:lnTo>
                    <a:pt x="1208" y="1444"/>
                  </a:lnTo>
                  <a:lnTo>
                    <a:pt x="1049" y="1286"/>
                  </a:lnTo>
                  <a:lnTo>
                    <a:pt x="911" y="1128"/>
                  </a:lnTo>
                  <a:lnTo>
                    <a:pt x="772" y="969"/>
                  </a:lnTo>
                  <a:lnTo>
                    <a:pt x="654" y="791"/>
                  </a:lnTo>
                  <a:lnTo>
                    <a:pt x="555" y="613"/>
                  </a:lnTo>
                  <a:lnTo>
                    <a:pt x="476" y="435"/>
                  </a:lnTo>
                  <a:lnTo>
                    <a:pt x="416" y="237"/>
                  </a:lnTo>
                  <a:lnTo>
                    <a:pt x="396" y="59"/>
                  </a:lnTo>
                  <a:lnTo>
                    <a:pt x="377" y="20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6"/>
            <p:cNvSpPr/>
            <p:nvPr/>
          </p:nvSpPr>
          <p:spPr>
            <a:xfrm>
              <a:off x="1785375" y="3327850"/>
              <a:ext cx="188950" cy="160775"/>
            </a:xfrm>
            <a:custGeom>
              <a:avLst/>
              <a:gdLst/>
              <a:ahLst/>
              <a:cxnLst/>
              <a:rect l="l" t="t" r="r" b="b"/>
              <a:pathLst>
                <a:path w="7558" h="6431" extrusionOk="0">
                  <a:moveTo>
                    <a:pt x="3126" y="0"/>
                  </a:moveTo>
                  <a:lnTo>
                    <a:pt x="2612" y="40"/>
                  </a:lnTo>
                  <a:lnTo>
                    <a:pt x="2117" y="119"/>
                  </a:lnTo>
                  <a:lnTo>
                    <a:pt x="1622" y="238"/>
                  </a:lnTo>
                  <a:lnTo>
                    <a:pt x="1820" y="376"/>
                  </a:lnTo>
                  <a:lnTo>
                    <a:pt x="1998" y="515"/>
                  </a:lnTo>
                  <a:lnTo>
                    <a:pt x="2157" y="653"/>
                  </a:lnTo>
                  <a:lnTo>
                    <a:pt x="2295" y="812"/>
                  </a:lnTo>
                  <a:lnTo>
                    <a:pt x="2414" y="950"/>
                  </a:lnTo>
                  <a:lnTo>
                    <a:pt x="2493" y="1089"/>
                  </a:lnTo>
                  <a:lnTo>
                    <a:pt x="2572" y="1207"/>
                  </a:lnTo>
                  <a:lnTo>
                    <a:pt x="2612" y="1346"/>
                  </a:lnTo>
                  <a:lnTo>
                    <a:pt x="2631" y="1464"/>
                  </a:lnTo>
                  <a:lnTo>
                    <a:pt x="2631" y="1603"/>
                  </a:lnTo>
                  <a:lnTo>
                    <a:pt x="2612" y="1722"/>
                  </a:lnTo>
                  <a:lnTo>
                    <a:pt x="2572" y="1840"/>
                  </a:lnTo>
                  <a:lnTo>
                    <a:pt x="2533" y="1959"/>
                  </a:lnTo>
                  <a:lnTo>
                    <a:pt x="2473" y="2078"/>
                  </a:lnTo>
                  <a:lnTo>
                    <a:pt x="2315" y="2315"/>
                  </a:lnTo>
                  <a:lnTo>
                    <a:pt x="1959" y="2810"/>
                  </a:lnTo>
                  <a:lnTo>
                    <a:pt x="1563" y="3344"/>
                  </a:lnTo>
                  <a:lnTo>
                    <a:pt x="1266" y="3720"/>
                  </a:lnTo>
                  <a:lnTo>
                    <a:pt x="970" y="4155"/>
                  </a:lnTo>
                  <a:lnTo>
                    <a:pt x="673" y="4630"/>
                  </a:lnTo>
                  <a:lnTo>
                    <a:pt x="376" y="5105"/>
                  </a:lnTo>
                  <a:lnTo>
                    <a:pt x="257" y="5342"/>
                  </a:lnTo>
                  <a:lnTo>
                    <a:pt x="158" y="5579"/>
                  </a:lnTo>
                  <a:lnTo>
                    <a:pt x="60" y="5817"/>
                  </a:lnTo>
                  <a:lnTo>
                    <a:pt x="0" y="6054"/>
                  </a:lnTo>
                  <a:lnTo>
                    <a:pt x="317" y="5955"/>
                  </a:lnTo>
                  <a:lnTo>
                    <a:pt x="653" y="5876"/>
                  </a:lnTo>
                  <a:lnTo>
                    <a:pt x="1009" y="5817"/>
                  </a:lnTo>
                  <a:lnTo>
                    <a:pt x="1365" y="5797"/>
                  </a:lnTo>
                  <a:lnTo>
                    <a:pt x="1721" y="5777"/>
                  </a:lnTo>
                  <a:lnTo>
                    <a:pt x="2078" y="5777"/>
                  </a:lnTo>
                  <a:lnTo>
                    <a:pt x="2434" y="5797"/>
                  </a:lnTo>
                  <a:lnTo>
                    <a:pt x="2790" y="5817"/>
                  </a:lnTo>
                  <a:lnTo>
                    <a:pt x="3166" y="5876"/>
                  </a:lnTo>
                  <a:lnTo>
                    <a:pt x="3522" y="5916"/>
                  </a:lnTo>
                  <a:lnTo>
                    <a:pt x="4214" y="6074"/>
                  </a:lnTo>
                  <a:lnTo>
                    <a:pt x="4887" y="6232"/>
                  </a:lnTo>
                  <a:lnTo>
                    <a:pt x="5520" y="6430"/>
                  </a:lnTo>
                  <a:lnTo>
                    <a:pt x="5718" y="6153"/>
                  </a:lnTo>
                  <a:lnTo>
                    <a:pt x="5876" y="5876"/>
                  </a:lnTo>
                  <a:lnTo>
                    <a:pt x="6173" y="5362"/>
                  </a:lnTo>
                  <a:lnTo>
                    <a:pt x="6628" y="4610"/>
                  </a:lnTo>
                  <a:lnTo>
                    <a:pt x="6885" y="4175"/>
                  </a:lnTo>
                  <a:lnTo>
                    <a:pt x="7142" y="3700"/>
                  </a:lnTo>
                  <a:lnTo>
                    <a:pt x="7340" y="3245"/>
                  </a:lnTo>
                  <a:lnTo>
                    <a:pt x="7419" y="3008"/>
                  </a:lnTo>
                  <a:lnTo>
                    <a:pt x="7498" y="2770"/>
                  </a:lnTo>
                  <a:lnTo>
                    <a:pt x="7538" y="2533"/>
                  </a:lnTo>
                  <a:lnTo>
                    <a:pt x="7558" y="2315"/>
                  </a:lnTo>
                  <a:lnTo>
                    <a:pt x="7558" y="2117"/>
                  </a:lnTo>
                  <a:lnTo>
                    <a:pt x="7518" y="1900"/>
                  </a:lnTo>
                  <a:lnTo>
                    <a:pt x="7478" y="1781"/>
                  </a:lnTo>
                  <a:lnTo>
                    <a:pt x="7399" y="1662"/>
                  </a:lnTo>
                  <a:lnTo>
                    <a:pt x="7320" y="1544"/>
                  </a:lnTo>
                  <a:lnTo>
                    <a:pt x="7221" y="1405"/>
                  </a:lnTo>
                  <a:lnTo>
                    <a:pt x="6964" y="1187"/>
                  </a:lnTo>
                  <a:lnTo>
                    <a:pt x="6687" y="970"/>
                  </a:lnTo>
                  <a:lnTo>
                    <a:pt x="6371" y="752"/>
                  </a:lnTo>
                  <a:lnTo>
                    <a:pt x="6074" y="594"/>
                  </a:lnTo>
                  <a:lnTo>
                    <a:pt x="5777" y="436"/>
                  </a:lnTo>
                  <a:lnTo>
                    <a:pt x="5540" y="337"/>
                  </a:lnTo>
                  <a:lnTo>
                    <a:pt x="5104" y="198"/>
                  </a:lnTo>
                  <a:lnTo>
                    <a:pt x="4630" y="99"/>
                  </a:lnTo>
                  <a:lnTo>
                    <a:pt x="4135" y="20"/>
                  </a:lnTo>
                  <a:lnTo>
                    <a:pt x="36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6"/>
            <p:cNvSpPr/>
            <p:nvPr/>
          </p:nvSpPr>
          <p:spPr>
            <a:xfrm>
              <a:off x="1763100" y="3156225"/>
              <a:ext cx="138025" cy="250775"/>
            </a:xfrm>
            <a:custGeom>
              <a:avLst/>
              <a:gdLst/>
              <a:ahLst/>
              <a:cxnLst/>
              <a:rect l="l" t="t" r="r" b="b"/>
              <a:pathLst>
                <a:path w="5521" h="10031" extrusionOk="0">
                  <a:moveTo>
                    <a:pt x="1742" y="0"/>
                  </a:moveTo>
                  <a:lnTo>
                    <a:pt x="1603" y="20"/>
                  </a:lnTo>
                  <a:lnTo>
                    <a:pt x="1465" y="40"/>
                  </a:lnTo>
                  <a:lnTo>
                    <a:pt x="1326" y="80"/>
                  </a:lnTo>
                  <a:lnTo>
                    <a:pt x="1208" y="139"/>
                  </a:lnTo>
                  <a:lnTo>
                    <a:pt x="1069" y="198"/>
                  </a:lnTo>
                  <a:lnTo>
                    <a:pt x="931" y="317"/>
                  </a:lnTo>
                  <a:lnTo>
                    <a:pt x="792" y="455"/>
                  </a:lnTo>
                  <a:lnTo>
                    <a:pt x="674" y="594"/>
                  </a:lnTo>
                  <a:lnTo>
                    <a:pt x="575" y="772"/>
                  </a:lnTo>
                  <a:lnTo>
                    <a:pt x="496" y="950"/>
                  </a:lnTo>
                  <a:lnTo>
                    <a:pt x="416" y="1148"/>
                  </a:lnTo>
                  <a:lnTo>
                    <a:pt x="298" y="1563"/>
                  </a:lnTo>
                  <a:lnTo>
                    <a:pt x="219" y="1999"/>
                  </a:lnTo>
                  <a:lnTo>
                    <a:pt x="159" y="2434"/>
                  </a:lnTo>
                  <a:lnTo>
                    <a:pt x="80" y="3186"/>
                  </a:lnTo>
                  <a:lnTo>
                    <a:pt x="21" y="3720"/>
                  </a:lnTo>
                  <a:lnTo>
                    <a:pt x="1" y="4274"/>
                  </a:lnTo>
                  <a:lnTo>
                    <a:pt x="1" y="4847"/>
                  </a:lnTo>
                  <a:lnTo>
                    <a:pt x="21" y="5401"/>
                  </a:lnTo>
                  <a:lnTo>
                    <a:pt x="41" y="5975"/>
                  </a:lnTo>
                  <a:lnTo>
                    <a:pt x="100" y="6529"/>
                  </a:lnTo>
                  <a:lnTo>
                    <a:pt x="199" y="7063"/>
                  </a:lnTo>
                  <a:lnTo>
                    <a:pt x="298" y="7597"/>
                  </a:lnTo>
                  <a:lnTo>
                    <a:pt x="476" y="8250"/>
                  </a:lnTo>
                  <a:lnTo>
                    <a:pt x="575" y="8626"/>
                  </a:lnTo>
                  <a:lnTo>
                    <a:pt x="733" y="9002"/>
                  </a:lnTo>
                  <a:lnTo>
                    <a:pt x="812" y="9180"/>
                  </a:lnTo>
                  <a:lnTo>
                    <a:pt x="911" y="9358"/>
                  </a:lnTo>
                  <a:lnTo>
                    <a:pt x="1010" y="9516"/>
                  </a:lnTo>
                  <a:lnTo>
                    <a:pt x="1129" y="9655"/>
                  </a:lnTo>
                  <a:lnTo>
                    <a:pt x="1247" y="9774"/>
                  </a:lnTo>
                  <a:lnTo>
                    <a:pt x="1386" y="9873"/>
                  </a:lnTo>
                  <a:lnTo>
                    <a:pt x="1524" y="9971"/>
                  </a:lnTo>
                  <a:lnTo>
                    <a:pt x="1683" y="10011"/>
                  </a:lnTo>
                  <a:lnTo>
                    <a:pt x="1801" y="10031"/>
                  </a:lnTo>
                  <a:lnTo>
                    <a:pt x="1920" y="10031"/>
                  </a:lnTo>
                  <a:lnTo>
                    <a:pt x="2039" y="10011"/>
                  </a:lnTo>
                  <a:lnTo>
                    <a:pt x="2157" y="9991"/>
                  </a:lnTo>
                  <a:lnTo>
                    <a:pt x="2415" y="9892"/>
                  </a:lnTo>
                  <a:lnTo>
                    <a:pt x="2692" y="9754"/>
                  </a:lnTo>
                  <a:lnTo>
                    <a:pt x="2929" y="9615"/>
                  </a:lnTo>
                  <a:lnTo>
                    <a:pt x="3166" y="9477"/>
                  </a:lnTo>
                  <a:lnTo>
                    <a:pt x="3582" y="9220"/>
                  </a:lnTo>
                  <a:lnTo>
                    <a:pt x="4274" y="8804"/>
                  </a:lnTo>
                  <a:lnTo>
                    <a:pt x="4630" y="8567"/>
                  </a:lnTo>
                  <a:lnTo>
                    <a:pt x="4947" y="8290"/>
                  </a:lnTo>
                  <a:lnTo>
                    <a:pt x="4868" y="8033"/>
                  </a:lnTo>
                  <a:lnTo>
                    <a:pt x="4789" y="7736"/>
                  </a:lnTo>
                  <a:lnTo>
                    <a:pt x="4749" y="7419"/>
                  </a:lnTo>
                  <a:lnTo>
                    <a:pt x="4729" y="7103"/>
                  </a:lnTo>
                  <a:lnTo>
                    <a:pt x="4709" y="6529"/>
                  </a:lnTo>
                  <a:lnTo>
                    <a:pt x="4729" y="6034"/>
                  </a:lnTo>
                  <a:lnTo>
                    <a:pt x="4769" y="5579"/>
                  </a:lnTo>
                  <a:lnTo>
                    <a:pt x="4808" y="5124"/>
                  </a:lnTo>
                  <a:lnTo>
                    <a:pt x="4888" y="4689"/>
                  </a:lnTo>
                  <a:lnTo>
                    <a:pt x="4986" y="4234"/>
                  </a:lnTo>
                  <a:lnTo>
                    <a:pt x="5105" y="3799"/>
                  </a:lnTo>
                  <a:lnTo>
                    <a:pt x="5224" y="3364"/>
                  </a:lnTo>
                  <a:lnTo>
                    <a:pt x="5362" y="2948"/>
                  </a:lnTo>
                  <a:lnTo>
                    <a:pt x="5521" y="2513"/>
                  </a:lnTo>
                  <a:lnTo>
                    <a:pt x="5026" y="1999"/>
                  </a:lnTo>
                  <a:lnTo>
                    <a:pt x="4492" y="1484"/>
                  </a:lnTo>
                  <a:lnTo>
                    <a:pt x="4215" y="1227"/>
                  </a:lnTo>
                  <a:lnTo>
                    <a:pt x="3938" y="990"/>
                  </a:lnTo>
                  <a:lnTo>
                    <a:pt x="3641" y="772"/>
                  </a:lnTo>
                  <a:lnTo>
                    <a:pt x="3344" y="554"/>
                  </a:lnTo>
                  <a:lnTo>
                    <a:pt x="3048" y="376"/>
                  </a:lnTo>
                  <a:lnTo>
                    <a:pt x="2751" y="238"/>
                  </a:lnTo>
                  <a:lnTo>
                    <a:pt x="2454" y="119"/>
                  </a:lnTo>
                  <a:lnTo>
                    <a:pt x="2157" y="40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6"/>
            <p:cNvSpPr/>
            <p:nvPr/>
          </p:nvSpPr>
          <p:spPr>
            <a:xfrm>
              <a:off x="1811075" y="3054825"/>
              <a:ext cx="622725" cy="502550"/>
            </a:xfrm>
            <a:custGeom>
              <a:avLst/>
              <a:gdLst/>
              <a:ahLst/>
              <a:cxnLst/>
              <a:rect l="l" t="t" r="r" b="b"/>
              <a:pathLst>
                <a:path w="24909" h="20102" extrusionOk="0">
                  <a:moveTo>
                    <a:pt x="5916" y="1"/>
                  </a:moveTo>
                  <a:lnTo>
                    <a:pt x="5718" y="258"/>
                  </a:lnTo>
                  <a:lnTo>
                    <a:pt x="5501" y="555"/>
                  </a:lnTo>
                  <a:lnTo>
                    <a:pt x="5204" y="950"/>
                  </a:lnTo>
                  <a:lnTo>
                    <a:pt x="4848" y="1445"/>
                  </a:lnTo>
                  <a:lnTo>
                    <a:pt x="4472" y="2038"/>
                  </a:lnTo>
                  <a:lnTo>
                    <a:pt x="4076" y="2691"/>
                  </a:lnTo>
                  <a:lnTo>
                    <a:pt x="3661" y="3443"/>
                  </a:lnTo>
                  <a:lnTo>
                    <a:pt x="3246" y="4254"/>
                  </a:lnTo>
                  <a:lnTo>
                    <a:pt x="3067" y="4670"/>
                  </a:lnTo>
                  <a:lnTo>
                    <a:pt x="2870" y="5105"/>
                  </a:lnTo>
                  <a:lnTo>
                    <a:pt x="2692" y="5560"/>
                  </a:lnTo>
                  <a:lnTo>
                    <a:pt x="2533" y="6035"/>
                  </a:lnTo>
                  <a:lnTo>
                    <a:pt x="2375" y="6510"/>
                  </a:lnTo>
                  <a:lnTo>
                    <a:pt x="2237" y="6984"/>
                  </a:lnTo>
                  <a:lnTo>
                    <a:pt x="2118" y="7479"/>
                  </a:lnTo>
                  <a:lnTo>
                    <a:pt x="1999" y="7974"/>
                  </a:lnTo>
                  <a:lnTo>
                    <a:pt x="1920" y="8488"/>
                  </a:lnTo>
                  <a:lnTo>
                    <a:pt x="1861" y="9002"/>
                  </a:lnTo>
                  <a:lnTo>
                    <a:pt x="1821" y="9517"/>
                  </a:lnTo>
                  <a:lnTo>
                    <a:pt x="1801" y="10031"/>
                  </a:lnTo>
                  <a:lnTo>
                    <a:pt x="1821" y="10565"/>
                  </a:lnTo>
                  <a:lnTo>
                    <a:pt x="1861" y="11099"/>
                  </a:lnTo>
                  <a:lnTo>
                    <a:pt x="1900" y="11337"/>
                  </a:lnTo>
                  <a:lnTo>
                    <a:pt x="1960" y="11574"/>
                  </a:lnTo>
                  <a:lnTo>
                    <a:pt x="2019" y="11792"/>
                  </a:lnTo>
                  <a:lnTo>
                    <a:pt x="2098" y="12010"/>
                  </a:lnTo>
                  <a:lnTo>
                    <a:pt x="2177" y="12207"/>
                  </a:lnTo>
                  <a:lnTo>
                    <a:pt x="2276" y="12405"/>
                  </a:lnTo>
                  <a:lnTo>
                    <a:pt x="2375" y="12583"/>
                  </a:lnTo>
                  <a:lnTo>
                    <a:pt x="2514" y="12761"/>
                  </a:lnTo>
                  <a:lnTo>
                    <a:pt x="2573" y="13216"/>
                  </a:lnTo>
                  <a:lnTo>
                    <a:pt x="2692" y="13652"/>
                  </a:lnTo>
                  <a:lnTo>
                    <a:pt x="2751" y="13869"/>
                  </a:lnTo>
                  <a:lnTo>
                    <a:pt x="2850" y="14087"/>
                  </a:lnTo>
                  <a:lnTo>
                    <a:pt x="2949" y="14304"/>
                  </a:lnTo>
                  <a:lnTo>
                    <a:pt x="3048" y="14502"/>
                  </a:lnTo>
                  <a:lnTo>
                    <a:pt x="3186" y="14720"/>
                  </a:lnTo>
                  <a:lnTo>
                    <a:pt x="3325" y="14918"/>
                  </a:lnTo>
                  <a:lnTo>
                    <a:pt x="3483" y="15116"/>
                  </a:lnTo>
                  <a:lnTo>
                    <a:pt x="3641" y="15294"/>
                  </a:lnTo>
                  <a:lnTo>
                    <a:pt x="3839" y="15491"/>
                  </a:lnTo>
                  <a:lnTo>
                    <a:pt x="4037" y="15650"/>
                  </a:lnTo>
                  <a:lnTo>
                    <a:pt x="4274" y="15828"/>
                  </a:lnTo>
                  <a:lnTo>
                    <a:pt x="4512" y="15986"/>
                  </a:lnTo>
                  <a:lnTo>
                    <a:pt x="3958" y="16243"/>
                  </a:lnTo>
                  <a:lnTo>
                    <a:pt x="3443" y="16540"/>
                  </a:lnTo>
                  <a:lnTo>
                    <a:pt x="2949" y="16857"/>
                  </a:lnTo>
                  <a:lnTo>
                    <a:pt x="2514" y="17173"/>
                  </a:lnTo>
                  <a:lnTo>
                    <a:pt x="2098" y="17529"/>
                  </a:lnTo>
                  <a:lnTo>
                    <a:pt x="1722" y="17866"/>
                  </a:lnTo>
                  <a:lnTo>
                    <a:pt x="1406" y="18202"/>
                  </a:lnTo>
                  <a:lnTo>
                    <a:pt x="1109" y="18538"/>
                  </a:lnTo>
                  <a:lnTo>
                    <a:pt x="832" y="18855"/>
                  </a:lnTo>
                  <a:lnTo>
                    <a:pt x="614" y="19151"/>
                  </a:lnTo>
                  <a:lnTo>
                    <a:pt x="258" y="19646"/>
                  </a:lnTo>
                  <a:lnTo>
                    <a:pt x="60" y="19982"/>
                  </a:lnTo>
                  <a:lnTo>
                    <a:pt x="1" y="20101"/>
                  </a:lnTo>
                  <a:lnTo>
                    <a:pt x="24869" y="19369"/>
                  </a:lnTo>
                  <a:lnTo>
                    <a:pt x="24889" y="19013"/>
                  </a:lnTo>
                  <a:lnTo>
                    <a:pt x="24909" y="18696"/>
                  </a:lnTo>
                  <a:lnTo>
                    <a:pt x="24909" y="18360"/>
                  </a:lnTo>
                  <a:lnTo>
                    <a:pt x="24889" y="18044"/>
                  </a:lnTo>
                  <a:lnTo>
                    <a:pt x="24869" y="17747"/>
                  </a:lnTo>
                  <a:lnTo>
                    <a:pt x="24830" y="17450"/>
                  </a:lnTo>
                  <a:lnTo>
                    <a:pt x="24790" y="17153"/>
                  </a:lnTo>
                  <a:lnTo>
                    <a:pt x="24731" y="16876"/>
                  </a:lnTo>
                  <a:lnTo>
                    <a:pt x="24652" y="16599"/>
                  </a:lnTo>
                  <a:lnTo>
                    <a:pt x="24592" y="16342"/>
                  </a:lnTo>
                  <a:lnTo>
                    <a:pt x="24394" y="15848"/>
                  </a:lnTo>
                  <a:lnTo>
                    <a:pt x="24177" y="15373"/>
                  </a:lnTo>
                  <a:lnTo>
                    <a:pt x="23920" y="14938"/>
                  </a:lnTo>
                  <a:lnTo>
                    <a:pt x="23623" y="14522"/>
                  </a:lnTo>
                  <a:lnTo>
                    <a:pt x="23306" y="14146"/>
                  </a:lnTo>
                  <a:lnTo>
                    <a:pt x="22970" y="13790"/>
                  </a:lnTo>
                  <a:lnTo>
                    <a:pt x="22594" y="13454"/>
                  </a:lnTo>
                  <a:lnTo>
                    <a:pt x="22218" y="13157"/>
                  </a:lnTo>
                  <a:lnTo>
                    <a:pt x="21803" y="12860"/>
                  </a:lnTo>
                  <a:lnTo>
                    <a:pt x="21367" y="12623"/>
                  </a:lnTo>
                  <a:lnTo>
                    <a:pt x="20932" y="12385"/>
                  </a:lnTo>
                  <a:lnTo>
                    <a:pt x="20477" y="12168"/>
                  </a:lnTo>
                  <a:lnTo>
                    <a:pt x="20022" y="11970"/>
                  </a:lnTo>
                  <a:lnTo>
                    <a:pt x="19567" y="11812"/>
                  </a:lnTo>
                  <a:lnTo>
                    <a:pt x="19092" y="11653"/>
                  </a:lnTo>
                  <a:lnTo>
                    <a:pt x="18617" y="11515"/>
                  </a:lnTo>
                  <a:lnTo>
                    <a:pt x="18143" y="11396"/>
                  </a:lnTo>
                  <a:lnTo>
                    <a:pt x="17688" y="11278"/>
                  </a:lnTo>
                  <a:lnTo>
                    <a:pt x="17233" y="11198"/>
                  </a:lnTo>
                  <a:lnTo>
                    <a:pt x="16323" y="11040"/>
                  </a:lnTo>
                  <a:lnTo>
                    <a:pt x="15492" y="10941"/>
                  </a:lnTo>
                  <a:lnTo>
                    <a:pt x="14740" y="10882"/>
                  </a:lnTo>
                  <a:lnTo>
                    <a:pt x="14067" y="10862"/>
                  </a:lnTo>
                  <a:lnTo>
                    <a:pt x="14127" y="10229"/>
                  </a:lnTo>
                  <a:lnTo>
                    <a:pt x="13968" y="10249"/>
                  </a:lnTo>
                  <a:lnTo>
                    <a:pt x="13553" y="10308"/>
                  </a:lnTo>
                  <a:lnTo>
                    <a:pt x="13177" y="10367"/>
                  </a:lnTo>
                  <a:lnTo>
                    <a:pt x="12702" y="10407"/>
                  </a:lnTo>
                  <a:lnTo>
                    <a:pt x="12168" y="10447"/>
                  </a:lnTo>
                  <a:lnTo>
                    <a:pt x="11594" y="10486"/>
                  </a:lnTo>
                  <a:lnTo>
                    <a:pt x="10961" y="10466"/>
                  </a:lnTo>
                  <a:lnTo>
                    <a:pt x="10328" y="10447"/>
                  </a:lnTo>
                  <a:lnTo>
                    <a:pt x="9655" y="10367"/>
                  </a:lnTo>
                  <a:lnTo>
                    <a:pt x="9339" y="10328"/>
                  </a:lnTo>
                  <a:lnTo>
                    <a:pt x="9003" y="10249"/>
                  </a:lnTo>
                  <a:lnTo>
                    <a:pt x="8686" y="10189"/>
                  </a:lnTo>
                  <a:lnTo>
                    <a:pt x="8369" y="10090"/>
                  </a:lnTo>
                  <a:lnTo>
                    <a:pt x="8053" y="9992"/>
                  </a:lnTo>
                  <a:lnTo>
                    <a:pt x="7756" y="9873"/>
                  </a:lnTo>
                  <a:lnTo>
                    <a:pt x="7459" y="9734"/>
                  </a:lnTo>
                  <a:lnTo>
                    <a:pt x="7182" y="9576"/>
                  </a:lnTo>
                  <a:lnTo>
                    <a:pt x="6925" y="9398"/>
                  </a:lnTo>
                  <a:lnTo>
                    <a:pt x="6668" y="9200"/>
                  </a:lnTo>
                  <a:lnTo>
                    <a:pt x="6450" y="8983"/>
                  </a:lnTo>
                  <a:lnTo>
                    <a:pt x="6233" y="8765"/>
                  </a:lnTo>
                  <a:lnTo>
                    <a:pt x="6035" y="8508"/>
                  </a:lnTo>
                  <a:lnTo>
                    <a:pt x="5857" y="8231"/>
                  </a:lnTo>
                  <a:lnTo>
                    <a:pt x="5718" y="7914"/>
                  </a:lnTo>
                  <a:lnTo>
                    <a:pt x="5600" y="7598"/>
                  </a:lnTo>
                  <a:lnTo>
                    <a:pt x="5501" y="7242"/>
                  </a:lnTo>
                  <a:lnTo>
                    <a:pt x="5442" y="6866"/>
                  </a:lnTo>
                  <a:lnTo>
                    <a:pt x="12940" y="5916"/>
                  </a:lnTo>
                  <a:lnTo>
                    <a:pt x="13850" y="3324"/>
                  </a:lnTo>
                  <a:lnTo>
                    <a:pt x="10328" y="1"/>
                  </a:lnTo>
                  <a:lnTo>
                    <a:pt x="9596" y="2850"/>
                  </a:lnTo>
                  <a:lnTo>
                    <a:pt x="59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6"/>
            <p:cNvSpPr/>
            <p:nvPr/>
          </p:nvSpPr>
          <p:spPr>
            <a:xfrm>
              <a:off x="1947100" y="3201225"/>
              <a:ext cx="202800" cy="115775"/>
            </a:xfrm>
            <a:custGeom>
              <a:avLst/>
              <a:gdLst/>
              <a:ahLst/>
              <a:cxnLst/>
              <a:rect l="l" t="t" r="r" b="b"/>
              <a:pathLst>
                <a:path w="8112" h="4631" extrusionOk="0">
                  <a:moveTo>
                    <a:pt x="7954" y="1"/>
                  </a:moveTo>
                  <a:lnTo>
                    <a:pt x="7499" y="60"/>
                  </a:lnTo>
                  <a:lnTo>
                    <a:pt x="1" y="1010"/>
                  </a:lnTo>
                  <a:lnTo>
                    <a:pt x="60" y="1386"/>
                  </a:lnTo>
                  <a:lnTo>
                    <a:pt x="159" y="1742"/>
                  </a:lnTo>
                  <a:lnTo>
                    <a:pt x="277" y="2058"/>
                  </a:lnTo>
                  <a:lnTo>
                    <a:pt x="416" y="2375"/>
                  </a:lnTo>
                  <a:lnTo>
                    <a:pt x="594" y="2652"/>
                  </a:lnTo>
                  <a:lnTo>
                    <a:pt x="792" y="2909"/>
                  </a:lnTo>
                  <a:lnTo>
                    <a:pt x="1009" y="3127"/>
                  </a:lnTo>
                  <a:lnTo>
                    <a:pt x="1227" y="3344"/>
                  </a:lnTo>
                  <a:lnTo>
                    <a:pt x="1484" y="3542"/>
                  </a:lnTo>
                  <a:lnTo>
                    <a:pt x="1741" y="3720"/>
                  </a:lnTo>
                  <a:lnTo>
                    <a:pt x="2018" y="3878"/>
                  </a:lnTo>
                  <a:lnTo>
                    <a:pt x="2315" y="4017"/>
                  </a:lnTo>
                  <a:lnTo>
                    <a:pt x="2612" y="4136"/>
                  </a:lnTo>
                  <a:lnTo>
                    <a:pt x="2928" y="4234"/>
                  </a:lnTo>
                  <a:lnTo>
                    <a:pt x="3245" y="4333"/>
                  </a:lnTo>
                  <a:lnTo>
                    <a:pt x="3562" y="4393"/>
                  </a:lnTo>
                  <a:lnTo>
                    <a:pt x="3898" y="4472"/>
                  </a:lnTo>
                  <a:lnTo>
                    <a:pt x="4214" y="4511"/>
                  </a:lnTo>
                  <a:lnTo>
                    <a:pt x="4887" y="4591"/>
                  </a:lnTo>
                  <a:lnTo>
                    <a:pt x="5520" y="4610"/>
                  </a:lnTo>
                  <a:lnTo>
                    <a:pt x="6153" y="4630"/>
                  </a:lnTo>
                  <a:lnTo>
                    <a:pt x="6727" y="4591"/>
                  </a:lnTo>
                  <a:lnTo>
                    <a:pt x="7261" y="4551"/>
                  </a:lnTo>
                  <a:lnTo>
                    <a:pt x="7736" y="4511"/>
                  </a:lnTo>
                  <a:lnTo>
                    <a:pt x="8112" y="4452"/>
                  </a:lnTo>
                  <a:lnTo>
                    <a:pt x="7954" y="1"/>
                  </a:lnTo>
                  <a:close/>
                </a:path>
              </a:pathLst>
            </a:custGeom>
            <a:solidFill>
              <a:srgbClr val="363636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6"/>
            <p:cNvSpPr/>
            <p:nvPr/>
          </p:nvSpPr>
          <p:spPr>
            <a:xfrm>
              <a:off x="2228025" y="3329825"/>
              <a:ext cx="208250" cy="209250"/>
            </a:xfrm>
            <a:custGeom>
              <a:avLst/>
              <a:gdLst/>
              <a:ahLst/>
              <a:cxnLst/>
              <a:rect l="l" t="t" r="r" b="b"/>
              <a:pathLst>
                <a:path w="8330" h="8370" extrusionOk="0">
                  <a:moveTo>
                    <a:pt x="20" y="1"/>
                  </a:moveTo>
                  <a:lnTo>
                    <a:pt x="1" y="198"/>
                  </a:lnTo>
                  <a:lnTo>
                    <a:pt x="752" y="337"/>
                  </a:lnTo>
                  <a:lnTo>
                    <a:pt x="1504" y="495"/>
                  </a:lnTo>
                  <a:lnTo>
                    <a:pt x="2256" y="693"/>
                  </a:lnTo>
                  <a:lnTo>
                    <a:pt x="3008" y="950"/>
                  </a:lnTo>
                  <a:lnTo>
                    <a:pt x="3364" y="1089"/>
                  </a:lnTo>
                  <a:lnTo>
                    <a:pt x="3740" y="1227"/>
                  </a:lnTo>
                  <a:lnTo>
                    <a:pt x="4076" y="1405"/>
                  </a:lnTo>
                  <a:lnTo>
                    <a:pt x="4432" y="1563"/>
                  </a:lnTo>
                  <a:lnTo>
                    <a:pt x="4769" y="1761"/>
                  </a:lnTo>
                  <a:lnTo>
                    <a:pt x="5105" y="1959"/>
                  </a:lnTo>
                  <a:lnTo>
                    <a:pt x="5421" y="2177"/>
                  </a:lnTo>
                  <a:lnTo>
                    <a:pt x="5718" y="2414"/>
                  </a:lnTo>
                  <a:lnTo>
                    <a:pt x="6015" y="2652"/>
                  </a:lnTo>
                  <a:lnTo>
                    <a:pt x="6292" y="2909"/>
                  </a:lnTo>
                  <a:lnTo>
                    <a:pt x="6549" y="3186"/>
                  </a:lnTo>
                  <a:lnTo>
                    <a:pt x="6787" y="3463"/>
                  </a:lnTo>
                  <a:lnTo>
                    <a:pt x="7024" y="3779"/>
                  </a:lnTo>
                  <a:lnTo>
                    <a:pt x="7242" y="4096"/>
                  </a:lnTo>
                  <a:lnTo>
                    <a:pt x="7420" y="4432"/>
                  </a:lnTo>
                  <a:lnTo>
                    <a:pt x="7598" y="4808"/>
                  </a:lnTo>
                  <a:lnTo>
                    <a:pt x="7736" y="5184"/>
                  </a:lnTo>
                  <a:lnTo>
                    <a:pt x="7875" y="5560"/>
                  </a:lnTo>
                  <a:lnTo>
                    <a:pt x="7974" y="5975"/>
                  </a:lnTo>
                  <a:lnTo>
                    <a:pt x="8053" y="6410"/>
                  </a:lnTo>
                  <a:lnTo>
                    <a:pt x="8112" y="6866"/>
                  </a:lnTo>
                  <a:lnTo>
                    <a:pt x="8132" y="7340"/>
                  </a:lnTo>
                  <a:lnTo>
                    <a:pt x="8132" y="7835"/>
                  </a:lnTo>
                  <a:lnTo>
                    <a:pt x="8092" y="8349"/>
                  </a:lnTo>
                  <a:lnTo>
                    <a:pt x="8290" y="8369"/>
                  </a:lnTo>
                  <a:lnTo>
                    <a:pt x="8330" y="7835"/>
                  </a:lnTo>
                  <a:lnTo>
                    <a:pt x="8330" y="7340"/>
                  </a:lnTo>
                  <a:lnTo>
                    <a:pt x="8310" y="6846"/>
                  </a:lnTo>
                  <a:lnTo>
                    <a:pt x="8250" y="6391"/>
                  </a:lnTo>
                  <a:lnTo>
                    <a:pt x="8171" y="5936"/>
                  </a:lnTo>
                  <a:lnTo>
                    <a:pt x="8072" y="5520"/>
                  </a:lnTo>
                  <a:lnTo>
                    <a:pt x="7934" y="5105"/>
                  </a:lnTo>
                  <a:lnTo>
                    <a:pt x="7795" y="4729"/>
                  </a:lnTo>
                  <a:lnTo>
                    <a:pt x="7617" y="4353"/>
                  </a:lnTo>
                  <a:lnTo>
                    <a:pt x="7420" y="3997"/>
                  </a:lnTo>
                  <a:lnTo>
                    <a:pt x="7202" y="3661"/>
                  </a:lnTo>
                  <a:lnTo>
                    <a:pt x="6965" y="3364"/>
                  </a:lnTo>
                  <a:lnTo>
                    <a:pt x="6727" y="3067"/>
                  </a:lnTo>
                  <a:lnTo>
                    <a:pt x="6450" y="2770"/>
                  </a:lnTo>
                  <a:lnTo>
                    <a:pt x="6173" y="2513"/>
                  </a:lnTo>
                  <a:lnTo>
                    <a:pt x="5876" y="2256"/>
                  </a:lnTo>
                  <a:lnTo>
                    <a:pt x="5560" y="2018"/>
                  </a:lnTo>
                  <a:lnTo>
                    <a:pt x="5243" y="1801"/>
                  </a:lnTo>
                  <a:lnTo>
                    <a:pt x="4907" y="1603"/>
                  </a:lnTo>
                  <a:lnTo>
                    <a:pt x="4551" y="1405"/>
                  </a:lnTo>
                  <a:lnTo>
                    <a:pt x="4195" y="1227"/>
                  </a:lnTo>
                  <a:lnTo>
                    <a:pt x="3839" y="1069"/>
                  </a:lnTo>
                  <a:lnTo>
                    <a:pt x="3483" y="911"/>
                  </a:lnTo>
                  <a:lnTo>
                    <a:pt x="3107" y="772"/>
                  </a:lnTo>
                  <a:lnTo>
                    <a:pt x="2335" y="515"/>
                  </a:lnTo>
                  <a:lnTo>
                    <a:pt x="1564" y="297"/>
                  </a:lnTo>
                  <a:lnTo>
                    <a:pt x="792" y="139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6"/>
            <p:cNvSpPr/>
            <p:nvPr/>
          </p:nvSpPr>
          <p:spPr>
            <a:xfrm>
              <a:off x="1861050" y="3152750"/>
              <a:ext cx="303200" cy="270575"/>
            </a:xfrm>
            <a:custGeom>
              <a:avLst/>
              <a:gdLst/>
              <a:ahLst/>
              <a:cxnLst/>
              <a:rect l="l" t="t" r="r" b="b"/>
              <a:pathLst>
                <a:path w="12128" h="10823" extrusionOk="0">
                  <a:moveTo>
                    <a:pt x="3759" y="1"/>
                  </a:moveTo>
                  <a:lnTo>
                    <a:pt x="3700" y="120"/>
                  </a:lnTo>
                  <a:lnTo>
                    <a:pt x="3561" y="436"/>
                  </a:lnTo>
                  <a:lnTo>
                    <a:pt x="3482" y="674"/>
                  </a:lnTo>
                  <a:lnTo>
                    <a:pt x="3403" y="931"/>
                  </a:lnTo>
                  <a:lnTo>
                    <a:pt x="3304" y="1247"/>
                  </a:lnTo>
                  <a:lnTo>
                    <a:pt x="3245" y="1564"/>
                  </a:lnTo>
                  <a:lnTo>
                    <a:pt x="3185" y="1920"/>
                  </a:lnTo>
                  <a:lnTo>
                    <a:pt x="3166" y="2296"/>
                  </a:lnTo>
                  <a:lnTo>
                    <a:pt x="3146" y="2692"/>
                  </a:lnTo>
                  <a:lnTo>
                    <a:pt x="3185" y="3107"/>
                  </a:lnTo>
                  <a:lnTo>
                    <a:pt x="3264" y="3503"/>
                  </a:lnTo>
                  <a:lnTo>
                    <a:pt x="3304" y="3720"/>
                  </a:lnTo>
                  <a:lnTo>
                    <a:pt x="3383" y="3918"/>
                  </a:lnTo>
                  <a:lnTo>
                    <a:pt x="3462" y="4136"/>
                  </a:lnTo>
                  <a:lnTo>
                    <a:pt x="3561" y="4334"/>
                  </a:lnTo>
                  <a:lnTo>
                    <a:pt x="3660" y="4531"/>
                  </a:lnTo>
                  <a:lnTo>
                    <a:pt x="3779" y="4749"/>
                  </a:lnTo>
                  <a:lnTo>
                    <a:pt x="3996" y="5026"/>
                  </a:lnTo>
                  <a:lnTo>
                    <a:pt x="4214" y="5283"/>
                  </a:lnTo>
                  <a:lnTo>
                    <a:pt x="4471" y="5521"/>
                  </a:lnTo>
                  <a:lnTo>
                    <a:pt x="4728" y="5738"/>
                  </a:lnTo>
                  <a:lnTo>
                    <a:pt x="5005" y="5936"/>
                  </a:lnTo>
                  <a:lnTo>
                    <a:pt x="5302" y="6094"/>
                  </a:lnTo>
                  <a:lnTo>
                    <a:pt x="5619" y="6253"/>
                  </a:lnTo>
                  <a:lnTo>
                    <a:pt x="5935" y="6371"/>
                  </a:lnTo>
                  <a:lnTo>
                    <a:pt x="6252" y="6490"/>
                  </a:lnTo>
                  <a:lnTo>
                    <a:pt x="6588" y="6589"/>
                  </a:lnTo>
                  <a:lnTo>
                    <a:pt x="6905" y="6668"/>
                  </a:lnTo>
                  <a:lnTo>
                    <a:pt x="7261" y="6727"/>
                  </a:lnTo>
                  <a:lnTo>
                    <a:pt x="7597" y="6767"/>
                  </a:lnTo>
                  <a:lnTo>
                    <a:pt x="7933" y="6807"/>
                  </a:lnTo>
                  <a:lnTo>
                    <a:pt x="8586" y="6846"/>
                  </a:lnTo>
                  <a:lnTo>
                    <a:pt x="9239" y="6866"/>
                  </a:lnTo>
                  <a:lnTo>
                    <a:pt x="9833" y="6826"/>
                  </a:lnTo>
                  <a:lnTo>
                    <a:pt x="10387" y="6787"/>
                  </a:lnTo>
                  <a:lnTo>
                    <a:pt x="10861" y="6727"/>
                  </a:lnTo>
                  <a:lnTo>
                    <a:pt x="11554" y="6609"/>
                  </a:lnTo>
                  <a:lnTo>
                    <a:pt x="11831" y="6569"/>
                  </a:lnTo>
                  <a:lnTo>
                    <a:pt x="11554" y="10110"/>
                  </a:lnTo>
                  <a:lnTo>
                    <a:pt x="10644" y="10269"/>
                  </a:lnTo>
                  <a:lnTo>
                    <a:pt x="9793" y="10407"/>
                  </a:lnTo>
                  <a:lnTo>
                    <a:pt x="8982" y="10506"/>
                  </a:lnTo>
                  <a:lnTo>
                    <a:pt x="8210" y="10585"/>
                  </a:lnTo>
                  <a:lnTo>
                    <a:pt x="7478" y="10625"/>
                  </a:lnTo>
                  <a:lnTo>
                    <a:pt x="6786" y="10645"/>
                  </a:lnTo>
                  <a:lnTo>
                    <a:pt x="6153" y="10625"/>
                  </a:lnTo>
                  <a:lnTo>
                    <a:pt x="5559" y="10585"/>
                  </a:lnTo>
                  <a:lnTo>
                    <a:pt x="4986" y="10546"/>
                  </a:lnTo>
                  <a:lnTo>
                    <a:pt x="4471" y="10467"/>
                  </a:lnTo>
                  <a:lnTo>
                    <a:pt x="3977" y="10368"/>
                  </a:lnTo>
                  <a:lnTo>
                    <a:pt x="3522" y="10269"/>
                  </a:lnTo>
                  <a:lnTo>
                    <a:pt x="3106" y="10150"/>
                  </a:lnTo>
                  <a:lnTo>
                    <a:pt x="2730" y="10012"/>
                  </a:lnTo>
                  <a:lnTo>
                    <a:pt x="2374" y="9873"/>
                  </a:lnTo>
                  <a:lnTo>
                    <a:pt x="2058" y="9715"/>
                  </a:lnTo>
                  <a:lnTo>
                    <a:pt x="1761" y="9576"/>
                  </a:lnTo>
                  <a:lnTo>
                    <a:pt x="1484" y="9398"/>
                  </a:lnTo>
                  <a:lnTo>
                    <a:pt x="1247" y="9240"/>
                  </a:lnTo>
                  <a:lnTo>
                    <a:pt x="1029" y="9082"/>
                  </a:lnTo>
                  <a:lnTo>
                    <a:pt x="851" y="8923"/>
                  </a:lnTo>
                  <a:lnTo>
                    <a:pt x="673" y="8765"/>
                  </a:lnTo>
                  <a:lnTo>
                    <a:pt x="416" y="8468"/>
                  </a:lnTo>
                  <a:lnTo>
                    <a:pt x="218" y="8211"/>
                  </a:lnTo>
                  <a:lnTo>
                    <a:pt x="99" y="8013"/>
                  </a:lnTo>
                  <a:lnTo>
                    <a:pt x="0" y="7835"/>
                  </a:lnTo>
                  <a:lnTo>
                    <a:pt x="79" y="8053"/>
                  </a:lnTo>
                  <a:lnTo>
                    <a:pt x="158" y="8271"/>
                  </a:lnTo>
                  <a:lnTo>
                    <a:pt x="257" y="8468"/>
                  </a:lnTo>
                  <a:lnTo>
                    <a:pt x="376" y="8646"/>
                  </a:lnTo>
                  <a:lnTo>
                    <a:pt x="495" y="8825"/>
                  </a:lnTo>
                  <a:lnTo>
                    <a:pt x="613" y="9003"/>
                  </a:lnTo>
                  <a:lnTo>
                    <a:pt x="772" y="9161"/>
                  </a:lnTo>
                  <a:lnTo>
                    <a:pt x="910" y="9299"/>
                  </a:lnTo>
                  <a:lnTo>
                    <a:pt x="1068" y="9458"/>
                  </a:lnTo>
                  <a:lnTo>
                    <a:pt x="1247" y="9576"/>
                  </a:lnTo>
                  <a:lnTo>
                    <a:pt x="1622" y="9833"/>
                  </a:lnTo>
                  <a:lnTo>
                    <a:pt x="2018" y="10031"/>
                  </a:lnTo>
                  <a:lnTo>
                    <a:pt x="2434" y="10229"/>
                  </a:lnTo>
                  <a:lnTo>
                    <a:pt x="2889" y="10368"/>
                  </a:lnTo>
                  <a:lnTo>
                    <a:pt x="3344" y="10506"/>
                  </a:lnTo>
                  <a:lnTo>
                    <a:pt x="3838" y="10605"/>
                  </a:lnTo>
                  <a:lnTo>
                    <a:pt x="4333" y="10684"/>
                  </a:lnTo>
                  <a:lnTo>
                    <a:pt x="4847" y="10744"/>
                  </a:lnTo>
                  <a:lnTo>
                    <a:pt x="5362" y="10803"/>
                  </a:lnTo>
                  <a:lnTo>
                    <a:pt x="5876" y="10823"/>
                  </a:lnTo>
                  <a:lnTo>
                    <a:pt x="6905" y="10823"/>
                  </a:lnTo>
                  <a:lnTo>
                    <a:pt x="7419" y="10803"/>
                  </a:lnTo>
                  <a:lnTo>
                    <a:pt x="8388" y="10744"/>
                  </a:lnTo>
                  <a:lnTo>
                    <a:pt x="9298" y="10645"/>
                  </a:lnTo>
                  <a:lnTo>
                    <a:pt x="10090" y="10546"/>
                  </a:lnTo>
                  <a:lnTo>
                    <a:pt x="10762" y="10447"/>
                  </a:lnTo>
                  <a:lnTo>
                    <a:pt x="11277" y="10348"/>
                  </a:lnTo>
                  <a:lnTo>
                    <a:pt x="11732" y="10249"/>
                  </a:lnTo>
                  <a:lnTo>
                    <a:pt x="12128" y="6312"/>
                  </a:lnTo>
                  <a:lnTo>
                    <a:pt x="11673" y="6391"/>
                  </a:lnTo>
                  <a:lnTo>
                    <a:pt x="11138" y="6450"/>
                  </a:lnTo>
                  <a:lnTo>
                    <a:pt x="10486" y="6510"/>
                  </a:lnTo>
                  <a:lnTo>
                    <a:pt x="9694" y="6549"/>
                  </a:lnTo>
                  <a:lnTo>
                    <a:pt x="9279" y="6569"/>
                  </a:lnTo>
                  <a:lnTo>
                    <a:pt x="8843" y="6549"/>
                  </a:lnTo>
                  <a:lnTo>
                    <a:pt x="8388" y="6530"/>
                  </a:lnTo>
                  <a:lnTo>
                    <a:pt x="7933" y="6490"/>
                  </a:lnTo>
                  <a:lnTo>
                    <a:pt x="7478" y="6431"/>
                  </a:lnTo>
                  <a:lnTo>
                    <a:pt x="7023" y="6352"/>
                  </a:lnTo>
                  <a:lnTo>
                    <a:pt x="6588" y="6233"/>
                  </a:lnTo>
                  <a:lnTo>
                    <a:pt x="6153" y="6094"/>
                  </a:lnTo>
                  <a:lnTo>
                    <a:pt x="5737" y="5936"/>
                  </a:lnTo>
                  <a:lnTo>
                    <a:pt x="5322" y="5738"/>
                  </a:lnTo>
                  <a:lnTo>
                    <a:pt x="4966" y="5501"/>
                  </a:lnTo>
                  <a:lnTo>
                    <a:pt x="4788" y="5382"/>
                  </a:lnTo>
                  <a:lnTo>
                    <a:pt x="4610" y="5244"/>
                  </a:lnTo>
                  <a:lnTo>
                    <a:pt x="4451" y="5085"/>
                  </a:lnTo>
                  <a:lnTo>
                    <a:pt x="4313" y="4927"/>
                  </a:lnTo>
                  <a:lnTo>
                    <a:pt x="4155" y="4769"/>
                  </a:lnTo>
                  <a:lnTo>
                    <a:pt x="4036" y="4571"/>
                  </a:lnTo>
                  <a:lnTo>
                    <a:pt x="3917" y="4393"/>
                  </a:lnTo>
                  <a:lnTo>
                    <a:pt x="3799" y="4195"/>
                  </a:lnTo>
                  <a:lnTo>
                    <a:pt x="3700" y="3977"/>
                  </a:lnTo>
                  <a:lnTo>
                    <a:pt x="3621" y="3740"/>
                  </a:lnTo>
                  <a:lnTo>
                    <a:pt x="3541" y="3503"/>
                  </a:lnTo>
                  <a:lnTo>
                    <a:pt x="3482" y="3265"/>
                  </a:lnTo>
                  <a:lnTo>
                    <a:pt x="3443" y="2988"/>
                  </a:lnTo>
                  <a:lnTo>
                    <a:pt x="3403" y="2711"/>
                  </a:lnTo>
                  <a:lnTo>
                    <a:pt x="3403" y="2434"/>
                  </a:lnTo>
                  <a:lnTo>
                    <a:pt x="3403" y="2118"/>
                  </a:lnTo>
                  <a:lnTo>
                    <a:pt x="3423" y="1801"/>
                  </a:lnTo>
                  <a:lnTo>
                    <a:pt x="3443" y="1485"/>
                  </a:lnTo>
                  <a:lnTo>
                    <a:pt x="3502" y="1129"/>
                  </a:lnTo>
                  <a:lnTo>
                    <a:pt x="3561" y="773"/>
                  </a:lnTo>
                  <a:lnTo>
                    <a:pt x="3640" y="397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6"/>
            <p:cNvSpPr/>
            <p:nvPr/>
          </p:nvSpPr>
          <p:spPr>
            <a:xfrm>
              <a:off x="1873400" y="3371375"/>
              <a:ext cx="107350" cy="102900"/>
            </a:xfrm>
            <a:custGeom>
              <a:avLst/>
              <a:gdLst/>
              <a:ahLst/>
              <a:cxnLst/>
              <a:rect l="l" t="t" r="r" b="b"/>
              <a:pathLst>
                <a:path w="4294" h="4116" extrusionOk="0">
                  <a:moveTo>
                    <a:pt x="1" y="0"/>
                  </a:moveTo>
                  <a:lnTo>
                    <a:pt x="40" y="317"/>
                  </a:lnTo>
                  <a:lnTo>
                    <a:pt x="100" y="633"/>
                  </a:lnTo>
                  <a:lnTo>
                    <a:pt x="179" y="970"/>
                  </a:lnTo>
                  <a:lnTo>
                    <a:pt x="297" y="1286"/>
                  </a:lnTo>
                  <a:lnTo>
                    <a:pt x="436" y="1603"/>
                  </a:lnTo>
                  <a:lnTo>
                    <a:pt x="594" y="1919"/>
                  </a:lnTo>
                  <a:lnTo>
                    <a:pt x="792" y="2216"/>
                  </a:lnTo>
                  <a:lnTo>
                    <a:pt x="1029" y="2493"/>
                  </a:lnTo>
                  <a:lnTo>
                    <a:pt x="1287" y="2770"/>
                  </a:lnTo>
                  <a:lnTo>
                    <a:pt x="1583" y="3027"/>
                  </a:lnTo>
                  <a:lnTo>
                    <a:pt x="1920" y="3265"/>
                  </a:lnTo>
                  <a:lnTo>
                    <a:pt x="2315" y="3482"/>
                  </a:lnTo>
                  <a:lnTo>
                    <a:pt x="2731" y="3680"/>
                  </a:lnTo>
                  <a:lnTo>
                    <a:pt x="3206" y="3858"/>
                  </a:lnTo>
                  <a:lnTo>
                    <a:pt x="3720" y="3997"/>
                  </a:lnTo>
                  <a:lnTo>
                    <a:pt x="4294" y="4115"/>
                  </a:lnTo>
                  <a:lnTo>
                    <a:pt x="4294" y="4115"/>
                  </a:lnTo>
                  <a:lnTo>
                    <a:pt x="3918" y="3977"/>
                  </a:lnTo>
                  <a:lnTo>
                    <a:pt x="3502" y="3799"/>
                  </a:lnTo>
                  <a:lnTo>
                    <a:pt x="3008" y="3561"/>
                  </a:lnTo>
                  <a:lnTo>
                    <a:pt x="2474" y="3284"/>
                  </a:lnTo>
                  <a:lnTo>
                    <a:pt x="1940" y="2968"/>
                  </a:lnTo>
                  <a:lnTo>
                    <a:pt x="1702" y="2790"/>
                  </a:lnTo>
                  <a:lnTo>
                    <a:pt x="1465" y="2632"/>
                  </a:lnTo>
                  <a:lnTo>
                    <a:pt x="1267" y="2434"/>
                  </a:lnTo>
                  <a:lnTo>
                    <a:pt x="1109" y="2256"/>
                  </a:lnTo>
                  <a:lnTo>
                    <a:pt x="950" y="2078"/>
                  </a:lnTo>
                  <a:lnTo>
                    <a:pt x="832" y="1880"/>
                  </a:lnTo>
                  <a:lnTo>
                    <a:pt x="594" y="1484"/>
                  </a:lnTo>
                  <a:lnTo>
                    <a:pt x="396" y="1108"/>
                  </a:lnTo>
                  <a:lnTo>
                    <a:pt x="238" y="752"/>
                  </a:lnTo>
                  <a:lnTo>
                    <a:pt x="139" y="455"/>
                  </a:lnTo>
                  <a:lnTo>
                    <a:pt x="60" y="2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6"/>
            <p:cNvSpPr/>
            <p:nvPr/>
          </p:nvSpPr>
          <p:spPr>
            <a:xfrm>
              <a:off x="2027225" y="3054325"/>
              <a:ext cx="44550" cy="162275"/>
            </a:xfrm>
            <a:custGeom>
              <a:avLst/>
              <a:gdLst/>
              <a:ahLst/>
              <a:cxnLst/>
              <a:rect l="l" t="t" r="r" b="b"/>
              <a:pathLst>
                <a:path w="1782" h="6491" extrusionOk="0">
                  <a:moveTo>
                    <a:pt x="1583" y="1"/>
                  </a:moveTo>
                  <a:lnTo>
                    <a:pt x="0" y="6450"/>
                  </a:lnTo>
                  <a:lnTo>
                    <a:pt x="198" y="6490"/>
                  </a:lnTo>
                  <a:lnTo>
                    <a:pt x="1781" y="41"/>
                  </a:lnTo>
                  <a:lnTo>
                    <a:pt x="1583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6"/>
            <p:cNvSpPr/>
            <p:nvPr/>
          </p:nvSpPr>
          <p:spPr>
            <a:xfrm>
              <a:off x="2159775" y="3317950"/>
              <a:ext cx="146425" cy="71750"/>
            </a:xfrm>
            <a:custGeom>
              <a:avLst/>
              <a:gdLst/>
              <a:ahLst/>
              <a:cxnLst/>
              <a:rect l="l" t="t" r="r" b="b"/>
              <a:pathLst>
                <a:path w="5857" h="2870" extrusionOk="0">
                  <a:moveTo>
                    <a:pt x="139" y="1"/>
                  </a:moveTo>
                  <a:lnTo>
                    <a:pt x="1" y="1445"/>
                  </a:lnTo>
                  <a:lnTo>
                    <a:pt x="673" y="1445"/>
                  </a:lnTo>
                  <a:lnTo>
                    <a:pt x="713" y="1742"/>
                  </a:lnTo>
                  <a:lnTo>
                    <a:pt x="792" y="1999"/>
                  </a:lnTo>
                  <a:lnTo>
                    <a:pt x="871" y="2177"/>
                  </a:lnTo>
                  <a:lnTo>
                    <a:pt x="970" y="2315"/>
                  </a:lnTo>
                  <a:lnTo>
                    <a:pt x="1089" y="2414"/>
                  </a:lnTo>
                  <a:lnTo>
                    <a:pt x="1207" y="2474"/>
                  </a:lnTo>
                  <a:lnTo>
                    <a:pt x="1326" y="2493"/>
                  </a:lnTo>
                  <a:lnTo>
                    <a:pt x="1465" y="2474"/>
                  </a:lnTo>
                  <a:lnTo>
                    <a:pt x="1583" y="2454"/>
                  </a:lnTo>
                  <a:lnTo>
                    <a:pt x="1702" y="2395"/>
                  </a:lnTo>
                  <a:lnTo>
                    <a:pt x="1920" y="2296"/>
                  </a:lnTo>
                  <a:lnTo>
                    <a:pt x="2058" y="2177"/>
                  </a:lnTo>
                  <a:lnTo>
                    <a:pt x="2117" y="2137"/>
                  </a:lnTo>
                  <a:lnTo>
                    <a:pt x="3858" y="2869"/>
                  </a:lnTo>
                  <a:lnTo>
                    <a:pt x="5857" y="1227"/>
                  </a:lnTo>
                  <a:lnTo>
                    <a:pt x="5520" y="1049"/>
                  </a:lnTo>
                  <a:lnTo>
                    <a:pt x="5164" y="871"/>
                  </a:lnTo>
                  <a:lnTo>
                    <a:pt x="4808" y="713"/>
                  </a:lnTo>
                  <a:lnTo>
                    <a:pt x="4452" y="594"/>
                  </a:lnTo>
                  <a:lnTo>
                    <a:pt x="4076" y="476"/>
                  </a:lnTo>
                  <a:lnTo>
                    <a:pt x="3700" y="357"/>
                  </a:lnTo>
                  <a:lnTo>
                    <a:pt x="3344" y="278"/>
                  </a:lnTo>
                  <a:lnTo>
                    <a:pt x="2968" y="199"/>
                  </a:lnTo>
                  <a:lnTo>
                    <a:pt x="2592" y="139"/>
                  </a:lnTo>
                  <a:lnTo>
                    <a:pt x="2236" y="100"/>
                  </a:lnTo>
                  <a:lnTo>
                    <a:pt x="1504" y="21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6"/>
            <p:cNvSpPr/>
            <p:nvPr/>
          </p:nvSpPr>
          <p:spPr>
            <a:xfrm>
              <a:off x="2214175" y="3341700"/>
              <a:ext cx="64825" cy="34150"/>
            </a:xfrm>
            <a:custGeom>
              <a:avLst/>
              <a:gdLst/>
              <a:ahLst/>
              <a:cxnLst/>
              <a:rect l="l" t="t" r="r" b="b"/>
              <a:pathLst>
                <a:path w="2593" h="1366" extrusionOk="0">
                  <a:moveTo>
                    <a:pt x="139" y="0"/>
                  </a:moveTo>
                  <a:lnTo>
                    <a:pt x="80" y="20"/>
                  </a:lnTo>
                  <a:lnTo>
                    <a:pt x="40" y="40"/>
                  </a:lnTo>
                  <a:lnTo>
                    <a:pt x="21" y="79"/>
                  </a:lnTo>
                  <a:lnTo>
                    <a:pt x="1" y="119"/>
                  </a:lnTo>
                  <a:lnTo>
                    <a:pt x="1" y="139"/>
                  </a:lnTo>
                  <a:lnTo>
                    <a:pt x="21" y="178"/>
                  </a:lnTo>
                  <a:lnTo>
                    <a:pt x="60" y="198"/>
                  </a:lnTo>
                  <a:lnTo>
                    <a:pt x="119" y="218"/>
                  </a:lnTo>
                  <a:lnTo>
                    <a:pt x="416" y="218"/>
                  </a:lnTo>
                  <a:lnTo>
                    <a:pt x="753" y="258"/>
                  </a:lnTo>
                  <a:lnTo>
                    <a:pt x="1069" y="337"/>
                  </a:lnTo>
                  <a:lnTo>
                    <a:pt x="1386" y="436"/>
                  </a:lnTo>
                  <a:lnTo>
                    <a:pt x="1544" y="515"/>
                  </a:lnTo>
                  <a:lnTo>
                    <a:pt x="1682" y="594"/>
                  </a:lnTo>
                  <a:lnTo>
                    <a:pt x="1821" y="673"/>
                  </a:lnTo>
                  <a:lnTo>
                    <a:pt x="1940" y="772"/>
                  </a:lnTo>
                  <a:lnTo>
                    <a:pt x="2058" y="891"/>
                  </a:lnTo>
                  <a:lnTo>
                    <a:pt x="2157" y="1009"/>
                  </a:lnTo>
                  <a:lnTo>
                    <a:pt x="2236" y="1148"/>
                  </a:lnTo>
                  <a:lnTo>
                    <a:pt x="2296" y="1306"/>
                  </a:lnTo>
                  <a:lnTo>
                    <a:pt x="2315" y="1346"/>
                  </a:lnTo>
                  <a:lnTo>
                    <a:pt x="2375" y="1365"/>
                  </a:lnTo>
                  <a:lnTo>
                    <a:pt x="2474" y="1365"/>
                  </a:lnTo>
                  <a:lnTo>
                    <a:pt x="2533" y="1346"/>
                  </a:lnTo>
                  <a:lnTo>
                    <a:pt x="2573" y="1306"/>
                  </a:lnTo>
                  <a:lnTo>
                    <a:pt x="2592" y="1267"/>
                  </a:lnTo>
                  <a:lnTo>
                    <a:pt x="2592" y="1227"/>
                  </a:lnTo>
                  <a:lnTo>
                    <a:pt x="2513" y="1049"/>
                  </a:lnTo>
                  <a:lnTo>
                    <a:pt x="2434" y="910"/>
                  </a:lnTo>
                  <a:lnTo>
                    <a:pt x="2315" y="752"/>
                  </a:lnTo>
                  <a:lnTo>
                    <a:pt x="2197" y="633"/>
                  </a:lnTo>
                  <a:lnTo>
                    <a:pt x="2058" y="515"/>
                  </a:lnTo>
                  <a:lnTo>
                    <a:pt x="1900" y="416"/>
                  </a:lnTo>
                  <a:lnTo>
                    <a:pt x="1742" y="337"/>
                  </a:lnTo>
                  <a:lnTo>
                    <a:pt x="1583" y="258"/>
                  </a:lnTo>
                  <a:lnTo>
                    <a:pt x="1405" y="198"/>
                  </a:lnTo>
                  <a:lnTo>
                    <a:pt x="1227" y="139"/>
                  </a:lnTo>
                  <a:lnTo>
                    <a:pt x="851" y="60"/>
                  </a:lnTo>
                  <a:lnTo>
                    <a:pt x="495" y="2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6"/>
            <p:cNvSpPr/>
            <p:nvPr/>
          </p:nvSpPr>
          <p:spPr>
            <a:xfrm>
              <a:off x="2227525" y="3329825"/>
              <a:ext cx="64825" cy="34150"/>
            </a:xfrm>
            <a:custGeom>
              <a:avLst/>
              <a:gdLst/>
              <a:ahLst/>
              <a:cxnLst/>
              <a:rect l="l" t="t" r="r" b="b"/>
              <a:pathLst>
                <a:path w="2593" h="1366" extrusionOk="0">
                  <a:moveTo>
                    <a:pt x="100" y="1"/>
                  </a:moveTo>
                  <a:lnTo>
                    <a:pt x="40" y="40"/>
                  </a:lnTo>
                  <a:lnTo>
                    <a:pt x="21" y="60"/>
                  </a:lnTo>
                  <a:lnTo>
                    <a:pt x="1" y="99"/>
                  </a:lnTo>
                  <a:lnTo>
                    <a:pt x="1" y="139"/>
                  </a:lnTo>
                  <a:lnTo>
                    <a:pt x="21" y="179"/>
                  </a:lnTo>
                  <a:lnTo>
                    <a:pt x="60" y="198"/>
                  </a:lnTo>
                  <a:lnTo>
                    <a:pt x="120" y="198"/>
                  </a:lnTo>
                  <a:lnTo>
                    <a:pt x="436" y="218"/>
                  </a:lnTo>
                  <a:lnTo>
                    <a:pt x="753" y="258"/>
                  </a:lnTo>
                  <a:lnTo>
                    <a:pt x="1089" y="337"/>
                  </a:lnTo>
                  <a:lnTo>
                    <a:pt x="1406" y="436"/>
                  </a:lnTo>
                  <a:lnTo>
                    <a:pt x="1544" y="515"/>
                  </a:lnTo>
                  <a:lnTo>
                    <a:pt x="1702" y="594"/>
                  </a:lnTo>
                  <a:lnTo>
                    <a:pt x="1821" y="673"/>
                  </a:lnTo>
                  <a:lnTo>
                    <a:pt x="1959" y="772"/>
                  </a:lnTo>
                  <a:lnTo>
                    <a:pt x="2058" y="891"/>
                  </a:lnTo>
                  <a:lnTo>
                    <a:pt x="2157" y="1010"/>
                  </a:lnTo>
                  <a:lnTo>
                    <a:pt x="2236" y="1148"/>
                  </a:lnTo>
                  <a:lnTo>
                    <a:pt x="2296" y="1306"/>
                  </a:lnTo>
                  <a:lnTo>
                    <a:pt x="2335" y="1346"/>
                  </a:lnTo>
                  <a:lnTo>
                    <a:pt x="2375" y="1366"/>
                  </a:lnTo>
                  <a:lnTo>
                    <a:pt x="2415" y="1366"/>
                  </a:lnTo>
                  <a:lnTo>
                    <a:pt x="2474" y="1346"/>
                  </a:lnTo>
                  <a:lnTo>
                    <a:pt x="2533" y="1326"/>
                  </a:lnTo>
                  <a:lnTo>
                    <a:pt x="2573" y="1306"/>
                  </a:lnTo>
                  <a:lnTo>
                    <a:pt x="2593" y="1267"/>
                  </a:lnTo>
                  <a:lnTo>
                    <a:pt x="2593" y="1227"/>
                  </a:lnTo>
                  <a:lnTo>
                    <a:pt x="2533" y="1049"/>
                  </a:lnTo>
                  <a:lnTo>
                    <a:pt x="2434" y="891"/>
                  </a:lnTo>
                  <a:lnTo>
                    <a:pt x="2335" y="752"/>
                  </a:lnTo>
                  <a:lnTo>
                    <a:pt x="2197" y="634"/>
                  </a:lnTo>
                  <a:lnTo>
                    <a:pt x="2058" y="515"/>
                  </a:lnTo>
                  <a:lnTo>
                    <a:pt x="1920" y="416"/>
                  </a:lnTo>
                  <a:lnTo>
                    <a:pt x="1762" y="337"/>
                  </a:lnTo>
                  <a:lnTo>
                    <a:pt x="1584" y="258"/>
                  </a:lnTo>
                  <a:lnTo>
                    <a:pt x="1406" y="179"/>
                  </a:lnTo>
                  <a:lnTo>
                    <a:pt x="1227" y="139"/>
                  </a:lnTo>
                  <a:lnTo>
                    <a:pt x="852" y="60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6"/>
            <p:cNvSpPr/>
            <p:nvPr/>
          </p:nvSpPr>
          <p:spPr>
            <a:xfrm>
              <a:off x="2200825" y="3353575"/>
              <a:ext cx="64825" cy="34150"/>
            </a:xfrm>
            <a:custGeom>
              <a:avLst/>
              <a:gdLst/>
              <a:ahLst/>
              <a:cxnLst/>
              <a:rect l="l" t="t" r="r" b="b"/>
              <a:pathLst>
                <a:path w="2593" h="1366" extrusionOk="0">
                  <a:moveTo>
                    <a:pt x="99" y="0"/>
                  </a:moveTo>
                  <a:lnTo>
                    <a:pt x="40" y="20"/>
                  </a:lnTo>
                  <a:lnTo>
                    <a:pt x="20" y="60"/>
                  </a:lnTo>
                  <a:lnTo>
                    <a:pt x="1" y="99"/>
                  </a:lnTo>
                  <a:lnTo>
                    <a:pt x="1" y="139"/>
                  </a:lnTo>
                  <a:lnTo>
                    <a:pt x="20" y="178"/>
                  </a:lnTo>
                  <a:lnTo>
                    <a:pt x="60" y="198"/>
                  </a:lnTo>
                  <a:lnTo>
                    <a:pt x="119" y="198"/>
                  </a:lnTo>
                  <a:lnTo>
                    <a:pt x="436" y="218"/>
                  </a:lnTo>
                  <a:lnTo>
                    <a:pt x="752" y="257"/>
                  </a:lnTo>
                  <a:lnTo>
                    <a:pt x="1089" y="317"/>
                  </a:lnTo>
                  <a:lnTo>
                    <a:pt x="1405" y="435"/>
                  </a:lnTo>
                  <a:lnTo>
                    <a:pt x="1544" y="495"/>
                  </a:lnTo>
                  <a:lnTo>
                    <a:pt x="1702" y="574"/>
                  </a:lnTo>
                  <a:lnTo>
                    <a:pt x="1840" y="673"/>
                  </a:lnTo>
                  <a:lnTo>
                    <a:pt x="1959" y="772"/>
                  </a:lnTo>
                  <a:lnTo>
                    <a:pt x="2058" y="890"/>
                  </a:lnTo>
                  <a:lnTo>
                    <a:pt x="2157" y="1009"/>
                  </a:lnTo>
                  <a:lnTo>
                    <a:pt x="2236" y="1148"/>
                  </a:lnTo>
                  <a:lnTo>
                    <a:pt x="2295" y="1286"/>
                  </a:lnTo>
                  <a:lnTo>
                    <a:pt x="2335" y="1326"/>
                  </a:lnTo>
                  <a:lnTo>
                    <a:pt x="2375" y="1345"/>
                  </a:lnTo>
                  <a:lnTo>
                    <a:pt x="2414" y="1365"/>
                  </a:lnTo>
                  <a:lnTo>
                    <a:pt x="2474" y="1345"/>
                  </a:lnTo>
                  <a:lnTo>
                    <a:pt x="2533" y="1326"/>
                  </a:lnTo>
                  <a:lnTo>
                    <a:pt x="2572" y="1306"/>
                  </a:lnTo>
                  <a:lnTo>
                    <a:pt x="2592" y="1266"/>
                  </a:lnTo>
                  <a:lnTo>
                    <a:pt x="2592" y="1207"/>
                  </a:lnTo>
                  <a:lnTo>
                    <a:pt x="2533" y="1049"/>
                  </a:lnTo>
                  <a:lnTo>
                    <a:pt x="2434" y="890"/>
                  </a:lnTo>
                  <a:lnTo>
                    <a:pt x="2335" y="752"/>
                  </a:lnTo>
                  <a:lnTo>
                    <a:pt x="2197" y="633"/>
                  </a:lnTo>
                  <a:lnTo>
                    <a:pt x="2058" y="515"/>
                  </a:lnTo>
                  <a:lnTo>
                    <a:pt x="1920" y="416"/>
                  </a:lnTo>
                  <a:lnTo>
                    <a:pt x="1761" y="317"/>
                  </a:lnTo>
                  <a:lnTo>
                    <a:pt x="1583" y="238"/>
                  </a:lnTo>
                  <a:lnTo>
                    <a:pt x="1405" y="178"/>
                  </a:lnTo>
                  <a:lnTo>
                    <a:pt x="1227" y="119"/>
                  </a:lnTo>
                  <a:lnTo>
                    <a:pt x="851" y="40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83" name="Google Shape;983;p36"/>
          <p:cNvGrpSpPr/>
          <p:nvPr/>
        </p:nvGrpSpPr>
        <p:grpSpPr>
          <a:xfrm>
            <a:off x="6047624" y="197624"/>
            <a:ext cx="657425" cy="548700"/>
            <a:chOff x="1350550" y="462875"/>
            <a:chExt cx="968225" cy="808100"/>
          </a:xfrm>
        </p:grpSpPr>
        <p:sp>
          <p:nvSpPr>
            <p:cNvPr id="984" name="Google Shape;984;p36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6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" name="Google Shape;805;p55">
            <a:extLst>
              <a:ext uri="{FF2B5EF4-FFF2-40B4-BE49-F238E27FC236}">
                <a16:creationId xmlns:a16="http://schemas.microsoft.com/office/drawing/2014/main" id="{81EA844D-F04A-2778-65D5-2AC261EF61E5}"/>
              </a:ext>
            </a:extLst>
          </p:cNvPr>
          <p:cNvSpPr txBox="1">
            <a:spLocks/>
          </p:cNvSpPr>
          <p:nvPr/>
        </p:nvSpPr>
        <p:spPr>
          <a:xfrm>
            <a:off x="849911" y="2224307"/>
            <a:ext cx="3934950" cy="214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Josefin Sans"/>
              <a:buNone/>
              <a:defRPr sz="46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4200"/>
              </a:lnSpc>
            </a:pPr>
            <a:r>
              <a:rPr lang="en-US" sz="6000" dirty="0"/>
              <a:t>Q &amp; A</a:t>
            </a:r>
            <a:endParaRPr lang="vi-VN" sz="6000" dirty="0"/>
          </a:p>
        </p:txBody>
      </p:sp>
    </p:spTree>
    <p:extLst>
      <p:ext uri="{BB962C8B-B14F-4D97-AF65-F5344CB8AC3E}">
        <p14:creationId xmlns:p14="http://schemas.microsoft.com/office/powerpoint/2010/main" val="183575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title" idx="3"/>
          </p:nvPr>
        </p:nvSpPr>
        <p:spPr>
          <a:xfrm>
            <a:off x="715100" y="1636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err="1">
                <a:latin typeface="Josefin Sans" pitchFamily="2" charset="0"/>
              </a:rPr>
              <a:t>Xây</a:t>
            </a:r>
            <a:r>
              <a:rPr lang="en-US" sz="3200">
                <a:latin typeface="Josefin Sans" pitchFamily="2" charset="0"/>
              </a:rPr>
              <a:t> </a:t>
            </a:r>
            <a:r>
              <a:rPr lang="en-US" sz="3200" err="1">
                <a:latin typeface="Josefin Sans" pitchFamily="2" charset="0"/>
              </a:rPr>
              <a:t>dựng</a:t>
            </a:r>
            <a:r>
              <a:rPr lang="en-US" sz="3200">
                <a:latin typeface="Josefin Sans" pitchFamily="2" charset="0"/>
              </a:rPr>
              <a:t> website </a:t>
            </a:r>
            <a:r>
              <a:rPr lang="en-US" sz="3200" err="1">
                <a:latin typeface="Josefin Sans" pitchFamily="2" charset="0"/>
              </a:rPr>
              <a:t>Morii</a:t>
            </a:r>
            <a:endParaRPr lang="en-US" sz="3200">
              <a:latin typeface="Josefin Sans" pitchFamily="2" charset="0"/>
            </a:endParaRPr>
          </a:p>
        </p:txBody>
      </p:sp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715100" y="1153675"/>
            <a:ext cx="23409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01</a:t>
            </a:r>
          </a:p>
        </p:txBody>
      </p:sp>
      <p:sp>
        <p:nvSpPr>
          <p:cNvPr id="199" name="Google Shape;199;p33"/>
          <p:cNvSpPr txBox="1">
            <a:spLocks noGrp="1"/>
          </p:cNvSpPr>
          <p:nvPr>
            <p:ph type="subTitle" idx="1"/>
          </p:nvPr>
        </p:nvSpPr>
        <p:spPr>
          <a:xfrm>
            <a:off x="748368" y="1996534"/>
            <a:ext cx="1953093" cy="627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vi-VN">
                <a:latin typeface="Fira Sans Condensed" panose="020B0503050000020004" pitchFamily="34" charset="0"/>
              </a:rPr>
              <a:t>Nội dung tổng quan về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vi-VN">
                <a:latin typeface="Fira Sans Condensed" panose="020B0503050000020004" pitchFamily="34" charset="0"/>
              </a:rPr>
              <a:t>đề tài</a:t>
            </a:r>
            <a:endParaRPr>
              <a:latin typeface="Fira Sans Condensed" panose="020B0503050000020004" pitchFamily="34" charset="0"/>
            </a:endParaRPr>
          </a:p>
        </p:txBody>
      </p:sp>
      <p:sp>
        <p:nvSpPr>
          <p:cNvPr id="201" name="Google Shape;201;p33"/>
          <p:cNvSpPr txBox="1">
            <a:spLocks noGrp="1"/>
          </p:cNvSpPr>
          <p:nvPr>
            <p:ph type="subTitle" idx="14"/>
          </p:nvPr>
        </p:nvSpPr>
        <p:spPr>
          <a:xfrm>
            <a:off x="3401550" y="3541064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/>
              <a:t>Demo</a:t>
            </a:r>
          </a:p>
        </p:txBody>
      </p:sp>
      <p:sp>
        <p:nvSpPr>
          <p:cNvPr id="202" name="Google Shape;202;p33"/>
          <p:cNvSpPr txBox="1">
            <a:spLocks noGrp="1"/>
          </p:cNvSpPr>
          <p:nvPr>
            <p:ph type="subTitle" idx="2"/>
          </p:nvPr>
        </p:nvSpPr>
        <p:spPr>
          <a:xfrm>
            <a:off x="748368" y="377246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vi-VN">
                <a:latin typeface="Fira Sans Condensed" panose="020B0503050000020004" pitchFamily="34" charset="0"/>
              </a:rPr>
              <a:t>Thiết kế hệ thống</a:t>
            </a:r>
            <a:endParaRPr>
              <a:latin typeface="Fira Sans Condensed" panose="020B0503050000020004" pitchFamily="34" charset="0"/>
            </a:endParaRPr>
          </a:p>
        </p:txBody>
      </p:sp>
      <p:sp>
        <p:nvSpPr>
          <p:cNvPr id="203" name="Google Shape;203;p33"/>
          <p:cNvSpPr txBox="1">
            <a:spLocks noGrp="1"/>
          </p:cNvSpPr>
          <p:nvPr>
            <p:ph type="subTitle" idx="19"/>
          </p:nvPr>
        </p:nvSpPr>
        <p:spPr>
          <a:xfrm>
            <a:off x="6088000" y="1745739"/>
            <a:ext cx="2755558" cy="3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/>
              <a:t>Công cụ thực hiện</a:t>
            </a:r>
          </a:p>
        </p:txBody>
      </p:sp>
      <p:sp>
        <p:nvSpPr>
          <p:cNvPr id="204" name="Google Shape;204;p33"/>
          <p:cNvSpPr txBox="1">
            <a:spLocks noGrp="1"/>
          </p:cNvSpPr>
          <p:nvPr>
            <p:ph type="subTitle" idx="4"/>
          </p:nvPr>
        </p:nvSpPr>
        <p:spPr>
          <a:xfrm>
            <a:off x="715100" y="1745739"/>
            <a:ext cx="2336400" cy="3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Tổng quan dự án</a:t>
            </a:r>
          </a:p>
        </p:txBody>
      </p:sp>
      <p:sp>
        <p:nvSpPr>
          <p:cNvPr id="205" name="Google Shape;205;p33"/>
          <p:cNvSpPr txBox="1">
            <a:spLocks noGrp="1"/>
          </p:cNvSpPr>
          <p:nvPr>
            <p:ph type="subTitle" idx="5"/>
          </p:nvPr>
        </p:nvSpPr>
        <p:spPr>
          <a:xfrm>
            <a:off x="715100" y="3541064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endParaRPr lang="en-US" dirty="0"/>
          </a:p>
        </p:txBody>
      </p:sp>
      <p:sp>
        <p:nvSpPr>
          <p:cNvPr id="206" name="Google Shape;206;p33"/>
          <p:cNvSpPr txBox="1">
            <a:spLocks noGrp="1"/>
          </p:cNvSpPr>
          <p:nvPr>
            <p:ph type="subTitle" idx="20"/>
          </p:nvPr>
        </p:nvSpPr>
        <p:spPr>
          <a:xfrm>
            <a:off x="6088000" y="3541064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Tổng kết</a:t>
            </a:r>
          </a:p>
        </p:txBody>
      </p:sp>
      <p:sp>
        <p:nvSpPr>
          <p:cNvPr id="207" name="Google Shape;207;p33"/>
          <p:cNvSpPr txBox="1">
            <a:spLocks noGrp="1"/>
          </p:cNvSpPr>
          <p:nvPr>
            <p:ph type="title" idx="7"/>
          </p:nvPr>
        </p:nvSpPr>
        <p:spPr>
          <a:xfrm>
            <a:off x="3401550" y="1153675"/>
            <a:ext cx="23409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02</a:t>
            </a:r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 idx="16"/>
          </p:nvPr>
        </p:nvSpPr>
        <p:spPr>
          <a:xfrm>
            <a:off x="6088000" y="1153675"/>
            <a:ext cx="23409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03</a:t>
            </a:r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6"/>
          </p:nvPr>
        </p:nvSpPr>
        <p:spPr>
          <a:xfrm>
            <a:off x="715100" y="2949963"/>
            <a:ext cx="23409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04</a:t>
            </a:r>
          </a:p>
        </p:txBody>
      </p:sp>
      <p:sp>
        <p:nvSpPr>
          <p:cNvPr id="210" name="Google Shape;210;p33"/>
          <p:cNvSpPr txBox="1">
            <a:spLocks noGrp="1"/>
          </p:cNvSpPr>
          <p:nvPr>
            <p:ph type="subTitle" idx="8"/>
          </p:nvPr>
        </p:nvSpPr>
        <p:spPr>
          <a:xfrm>
            <a:off x="3408750" y="1966578"/>
            <a:ext cx="2150478" cy="781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vi-VN">
                <a:latin typeface="Fira Sans Condensed" panose="020B0503050000020004" pitchFamily="34" charset="0"/>
              </a:rPr>
              <a:t>Mô hình và cách thức quản lý dự án</a:t>
            </a:r>
            <a:endParaRPr>
              <a:latin typeface="Fira Sans Condensed" panose="020B0503050000020004" pitchFamily="34" charset="0"/>
            </a:endParaRPr>
          </a:p>
        </p:txBody>
      </p:sp>
      <p:sp>
        <p:nvSpPr>
          <p:cNvPr id="211" name="Google Shape;211;p33"/>
          <p:cNvSpPr txBox="1">
            <a:spLocks noGrp="1"/>
          </p:cNvSpPr>
          <p:nvPr>
            <p:ph type="subTitle" idx="13"/>
          </p:nvPr>
        </p:nvSpPr>
        <p:spPr>
          <a:xfrm>
            <a:off x="3394350" y="1745739"/>
            <a:ext cx="2336400" cy="3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Quản lý dự án</a:t>
            </a:r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15"/>
          </p:nvPr>
        </p:nvSpPr>
        <p:spPr>
          <a:xfrm>
            <a:off x="3401550" y="2949963"/>
            <a:ext cx="23409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05</a:t>
            </a:r>
          </a:p>
        </p:txBody>
      </p:sp>
      <p:sp>
        <p:nvSpPr>
          <p:cNvPr id="213" name="Google Shape;213;p33"/>
          <p:cNvSpPr txBox="1">
            <a:spLocks noGrp="1"/>
          </p:cNvSpPr>
          <p:nvPr>
            <p:ph type="subTitle" idx="17"/>
          </p:nvPr>
        </p:nvSpPr>
        <p:spPr>
          <a:xfrm>
            <a:off x="6121868" y="1981005"/>
            <a:ext cx="2150478" cy="781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vi-VN">
                <a:latin typeface="Fira Sans Condensed" panose="020B0503050000020004" pitchFamily="34" charset="0"/>
              </a:rPr>
              <a:t>Các công cụ hỗ trợ thực hiện dự án </a:t>
            </a:r>
            <a:endParaRPr>
              <a:latin typeface="Fira Sans Condensed" panose="020B0503050000020004" pitchFamily="34" charset="0"/>
            </a:endParaRPr>
          </a:p>
        </p:txBody>
      </p:sp>
      <p:sp>
        <p:nvSpPr>
          <p:cNvPr id="214" name="Google Shape;214;p33"/>
          <p:cNvSpPr txBox="1">
            <a:spLocks noGrp="1"/>
          </p:cNvSpPr>
          <p:nvPr>
            <p:ph type="subTitle" idx="18"/>
          </p:nvPr>
        </p:nvSpPr>
        <p:spPr>
          <a:xfrm>
            <a:off x="6121868" y="3772466"/>
            <a:ext cx="2336400" cy="813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vi-VN">
                <a:latin typeface="Fira Sans Condensed" panose="020B0503050000020004" pitchFamily="34" charset="0"/>
              </a:rPr>
              <a:t>Kết luận về đề tài</a:t>
            </a:r>
            <a:endParaRPr>
              <a:latin typeface="Fira Sans Condensed" panose="020B0503050000020004" pitchFamily="34" charset="0"/>
            </a:endParaRPr>
          </a:p>
        </p:txBody>
      </p:sp>
      <p:sp>
        <p:nvSpPr>
          <p:cNvPr id="215" name="Google Shape;215;p33"/>
          <p:cNvSpPr txBox="1">
            <a:spLocks noGrp="1"/>
          </p:cNvSpPr>
          <p:nvPr>
            <p:ph type="title" idx="21"/>
          </p:nvPr>
        </p:nvSpPr>
        <p:spPr>
          <a:xfrm>
            <a:off x="6088000" y="2949963"/>
            <a:ext cx="23409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06</a:t>
            </a:r>
          </a:p>
        </p:txBody>
      </p:sp>
      <p:cxnSp>
        <p:nvCxnSpPr>
          <p:cNvPr id="216" name="Google Shape;216;p33"/>
          <p:cNvCxnSpPr/>
          <p:nvPr/>
        </p:nvCxnSpPr>
        <p:spPr>
          <a:xfrm>
            <a:off x="816325" y="1669260"/>
            <a:ext cx="189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3"/>
          <p:cNvCxnSpPr/>
          <p:nvPr/>
        </p:nvCxnSpPr>
        <p:spPr>
          <a:xfrm>
            <a:off x="816325" y="3463598"/>
            <a:ext cx="189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3"/>
          <p:cNvCxnSpPr/>
          <p:nvPr/>
        </p:nvCxnSpPr>
        <p:spPr>
          <a:xfrm>
            <a:off x="3502775" y="1669260"/>
            <a:ext cx="189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33"/>
          <p:cNvCxnSpPr/>
          <p:nvPr/>
        </p:nvCxnSpPr>
        <p:spPr>
          <a:xfrm>
            <a:off x="3502775" y="3463598"/>
            <a:ext cx="189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3"/>
          <p:cNvCxnSpPr/>
          <p:nvPr/>
        </p:nvCxnSpPr>
        <p:spPr>
          <a:xfrm>
            <a:off x="6189225" y="1669260"/>
            <a:ext cx="189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33"/>
          <p:cNvCxnSpPr/>
          <p:nvPr/>
        </p:nvCxnSpPr>
        <p:spPr>
          <a:xfrm>
            <a:off x="6189225" y="3463598"/>
            <a:ext cx="189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200" y="106971"/>
            <a:ext cx="1831293" cy="65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title" idx="2"/>
          </p:nvPr>
        </p:nvSpPr>
        <p:spPr>
          <a:xfrm>
            <a:off x="713221" y="1081450"/>
            <a:ext cx="14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591839" y="2059850"/>
            <a:ext cx="478127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Tổng quan dự án</a:t>
            </a:r>
            <a:endParaRPr sz="3100"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/>
          <a:srcRect l="44" r="44"/>
          <a:stretch/>
        </p:blipFill>
        <p:spPr>
          <a:xfrm>
            <a:off x="5296150" y="-30775"/>
            <a:ext cx="3847848" cy="462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5"/>
          <p:cNvCxnSpPr/>
          <p:nvPr/>
        </p:nvCxnSpPr>
        <p:spPr>
          <a:xfrm>
            <a:off x="827450" y="2059850"/>
            <a:ext cx="372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450" y="603150"/>
            <a:ext cx="829471" cy="49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5">
            <a:alphaModFix/>
          </a:blip>
          <a:srcRect l="-4176" r="76462"/>
          <a:stretch/>
        </p:blipFill>
        <p:spPr>
          <a:xfrm>
            <a:off x="4062300" y="843267"/>
            <a:ext cx="829476" cy="6342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Hộp Văn bản 2">
            <a:extLst>
              <a:ext uri="{FF2B5EF4-FFF2-40B4-BE49-F238E27FC236}">
                <a16:creationId xmlns:a16="http://schemas.microsoft.com/office/drawing/2014/main" id="{070CE1C2-1186-1945-1688-5FE2BD585E2A}"/>
              </a:ext>
            </a:extLst>
          </p:cNvPr>
          <p:cNvSpPr txBox="1"/>
          <p:nvPr/>
        </p:nvSpPr>
        <p:spPr>
          <a:xfrm>
            <a:off x="8696153" y="4725476"/>
            <a:ext cx="447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8388"/>
                </a:solidFill>
                <a:latin typeface="Fira Sans Condensed" panose="020B0503050000020004" pitchFamily="34" charset="0"/>
              </a:rPr>
              <a:t>01</a:t>
            </a:r>
            <a:endParaRPr lang="en" sz="1200">
              <a:solidFill>
                <a:srgbClr val="808388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63B8394-CB53-1E44-AD2B-B424B43E4633}"/>
              </a:ext>
            </a:extLst>
          </p:cNvPr>
          <p:cNvSpPr txBox="1"/>
          <p:nvPr/>
        </p:nvSpPr>
        <p:spPr>
          <a:xfrm>
            <a:off x="827450" y="2722385"/>
            <a:ext cx="4592230" cy="1355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>
                <a:latin typeface="Fira Sans Condensed" panose="020B0503050000020004" pitchFamily="34" charset="0"/>
              </a:rPr>
              <a:t>Lý do thực hiện</a:t>
            </a:r>
          </a:p>
          <a:p>
            <a:pPr marL="0" lvl="0" indent="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>
                <a:latin typeface="Fira Sans Condensed" panose="020B0503050000020004" pitchFamily="34" charset="0"/>
              </a:rPr>
              <a:t>Mục tiêu dự án</a:t>
            </a:r>
          </a:p>
          <a:p>
            <a:pPr marL="0" lvl="0" indent="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>
                <a:latin typeface="Fira Sans Condensed" panose="020B0503050000020004" pitchFamily="34" charset="0"/>
              </a:rPr>
              <a:t>Khảo sát hiện trạng</a:t>
            </a:r>
          </a:p>
          <a:p>
            <a:pPr marL="0" lvl="0" indent="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>
                <a:latin typeface="Fira Sans Condensed" panose="020B0503050000020004" pitchFamily="34" charset="0"/>
              </a:rPr>
              <a:t>Quy trình nghiệp vụ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1"/>
          <p:cNvSpPr txBox="1">
            <a:spLocks noGrp="1"/>
          </p:cNvSpPr>
          <p:nvPr>
            <p:ph type="subTitle" idx="1"/>
          </p:nvPr>
        </p:nvSpPr>
        <p:spPr>
          <a:xfrm>
            <a:off x="1133582" y="1457092"/>
            <a:ext cx="2821980" cy="2335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>
                <a:latin typeface="Fira Sans Condensed" panose="020B0503050000020004" pitchFamily="34" charset="0"/>
              </a:rPr>
              <a:t>Mong muốn tạo dựng một </a:t>
            </a:r>
            <a:r>
              <a:rPr lang="vi-VN" err="1">
                <a:latin typeface="Fira Sans Condensed" panose="020B0503050000020004" pitchFamily="34" charset="0"/>
              </a:rPr>
              <a:t>website</a:t>
            </a:r>
            <a:r>
              <a:rPr lang="vi-VN">
                <a:latin typeface="Fira Sans Condensed" panose="020B0503050000020004" pitchFamily="34" charset="0"/>
              </a:rPr>
              <a:t> đáp ứng những nhu cầu cơ bản của người dùng.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Fira Sans Condensed" panose="020B0503050000020004" pitchFamily="34" charset="0"/>
              </a:rPr>
              <a:t>L</a:t>
            </a:r>
            <a:r>
              <a:rPr lang="vi-VN">
                <a:latin typeface="Fira Sans Condensed" panose="020B0503050000020004" pitchFamily="34" charset="0"/>
              </a:rPr>
              <a:t>à không gian rút ngắn khoảng cách giữa khách hàng và doanh nghiệp, tạo ra trải nghiệm tốt nhất cho người sử dụng. </a:t>
            </a:r>
            <a:endParaRPr lang="es-ES">
              <a:latin typeface="Fira Sans Condensed" panose="020B0503050000020004" pitchFamily="34" charset="0"/>
            </a:endParaRPr>
          </a:p>
        </p:txBody>
      </p:sp>
      <p:sp>
        <p:nvSpPr>
          <p:cNvPr id="736" name="Google Shape;736;p51"/>
          <p:cNvSpPr txBox="1">
            <a:spLocks noGrp="1"/>
          </p:cNvSpPr>
          <p:nvPr>
            <p:ph type="subTitle" idx="2"/>
          </p:nvPr>
        </p:nvSpPr>
        <p:spPr>
          <a:xfrm>
            <a:off x="1416699" y="1070791"/>
            <a:ext cx="2441463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Lý do thực hiện</a:t>
            </a:r>
            <a:endParaRPr/>
          </a:p>
        </p:txBody>
      </p:sp>
      <p:sp>
        <p:nvSpPr>
          <p:cNvPr id="737" name="Google Shape;737;p51"/>
          <p:cNvSpPr txBox="1">
            <a:spLocks noGrp="1"/>
          </p:cNvSpPr>
          <p:nvPr>
            <p:ph type="subTitle" idx="3"/>
          </p:nvPr>
        </p:nvSpPr>
        <p:spPr>
          <a:xfrm>
            <a:off x="4750352" y="1457092"/>
            <a:ext cx="2888530" cy="2479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latin typeface="Fira Sans Condensed" panose="020B0503050000020004" pitchFamily="34" charset="0"/>
              </a:rPr>
              <a:t>Xây dựng được </a:t>
            </a:r>
            <a:r>
              <a:rPr lang="vi-VN" err="1">
                <a:latin typeface="Fira Sans Condensed" panose="020B0503050000020004" pitchFamily="34" charset="0"/>
              </a:rPr>
              <a:t>website</a:t>
            </a:r>
            <a:r>
              <a:rPr lang="vi-VN">
                <a:latin typeface="Fira Sans Condensed" panose="020B0503050000020004" pitchFamily="34" charset="0"/>
              </a:rPr>
              <a:t> thân thiện, dễ sử dụng.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latin typeface="Fira Sans Condensed" panose="020B0503050000020004" pitchFamily="34" charset="0"/>
              </a:rPr>
              <a:t>Xây dựng được các chức năng : Quản lý, Phân quyền, Đăng nhập/Đăng ký, Tìm kiếm thông tin, Xem thông tin, Mua hàng,…</a:t>
            </a:r>
            <a:endParaRPr lang="es-ES">
              <a:latin typeface="Fira Sans Condensed" panose="020B0503050000020004" pitchFamily="34" charset="0"/>
            </a:endParaRPr>
          </a:p>
        </p:txBody>
      </p:sp>
      <p:sp>
        <p:nvSpPr>
          <p:cNvPr id="738" name="Google Shape;738;p51"/>
          <p:cNvSpPr txBox="1">
            <a:spLocks noGrp="1"/>
          </p:cNvSpPr>
          <p:nvPr>
            <p:ph type="subTitle" idx="4"/>
          </p:nvPr>
        </p:nvSpPr>
        <p:spPr>
          <a:xfrm>
            <a:off x="4899337" y="1065424"/>
            <a:ext cx="2739545" cy="4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Mục tiêu dự án</a:t>
            </a:r>
          </a:p>
        </p:txBody>
      </p:sp>
      <p:cxnSp>
        <p:nvCxnSpPr>
          <p:cNvPr id="743" name="Google Shape;743;p51"/>
          <p:cNvCxnSpPr/>
          <p:nvPr/>
        </p:nvCxnSpPr>
        <p:spPr>
          <a:xfrm>
            <a:off x="4346498" y="1084384"/>
            <a:ext cx="0" cy="2756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4" name="Google Shape;7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875009">
            <a:off x="-164736" y="3181745"/>
            <a:ext cx="1172612" cy="1275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6325" y="492725"/>
            <a:ext cx="972559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71A23FF8-BDE7-66CA-40B0-65954181FDF4}"/>
              </a:ext>
            </a:extLst>
          </p:cNvPr>
          <p:cNvSpPr txBox="1"/>
          <p:nvPr/>
        </p:nvSpPr>
        <p:spPr>
          <a:xfrm>
            <a:off x="8696153" y="4725476"/>
            <a:ext cx="447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8388"/>
                </a:solidFill>
                <a:latin typeface="Fira Sans Condensed" panose="020B0503050000020004" pitchFamily="34" charset="0"/>
              </a:rPr>
              <a:t>02</a:t>
            </a:r>
            <a:endParaRPr lang="en" sz="1200">
              <a:solidFill>
                <a:srgbClr val="808388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7" name="Google Shape;187;p32">
            <a:extLst>
              <a:ext uri="{FF2B5EF4-FFF2-40B4-BE49-F238E27FC236}">
                <a16:creationId xmlns:a16="http://schemas.microsoft.com/office/drawing/2014/main" id="{663F723C-568F-23D4-54A7-441F2591C4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/>
              <a:t>1.1. </a:t>
            </a:r>
            <a:r>
              <a:rPr lang="en" sz="2000"/>
              <a:t>Lý do thực hiện và mục tiêu dự án</a:t>
            </a:r>
            <a:endParaRPr sz="2000"/>
          </a:p>
        </p:txBody>
      </p:sp>
      <p:sp>
        <p:nvSpPr>
          <p:cNvPr id="4" name="Hộp Văn bản 17">
            <a:extLst>
              <a:ext uri="{FF2B5EF4-FFF2-40B4-BE49-F238E27FC236}">
                <a16:creationId xmlns:a16="http://schemas.microsoft.com/office/drawing/2014/main" id="{2AEBAAEE-0774-6162-4D20-473D1E686AC5}"/>
              </a:ext>
            </a:extLst>
          </p:cNvPr>
          <p:cNvSpPr txBox="1"/>
          <p:nvPr/>
        </p:nvSpPr>
        <p:spPr>
          <a:xfrm>
            <a:off x="235776" y="4725476"/>
            <a:ext cx="4592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Tổng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quan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dự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án</a:t>
            </a:r>
            <a:endParaRPr lang="en">
              <a:solidFill>
                <a:srgbClr val="696C71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2" name="Google Shape;1287;p83">
            <a:extLst>
              <a:ext uri="{FF2B5EF4-FFF2-40B4-BE49-F238E27FC236}">
                <a16:creationId xmlns:a16="http://schemas.microsoft.com/office/drawing/2014/main" id="{943421D0-71AA-BAA8-8443-78384B1D3D7F}"/>
              </a:ext>
            </a:extLst>
          </p:cNvPr>
          <p:cNvCxnSpPr/>
          <p:nvPr/>
        </p:nvCxnSpPr>
        <p:spPr>
          <a:xfrm>
            <a:off x="853304" y="450709"/>
            <a:ext cx="246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75625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/>
              <a:t>1.2. </a:t>
            </a:r>
            <a:r>
              <a:rPr lang="en" sz="2000"/>
              <a:t>Khảo sát thực trạng</a:t>
            </a:r>
            <a:endParaRPr sz="200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03AA851B-DD3D-4178-EF88-997FD9476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8" y="765527"/>
            <a:ext cx="4470762" cy="31865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A908BACA-39A4-693D-0D0F-A5A7523E8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006" y="765527"/>
            <a:ext cx="4051033" cy="3118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Google Shape;735;p51">
            <a:extLst>
              <a:ext uri="{FF2B5EF4-FFF2-40B4-BE49-F238E27FC236}">
                <a16:creationId xmlns:a16="http://schemas.microsoft.com/office/drawing/2014/main" id="{9DD619F6-D3DA-AF0C-E0DA-87739776C4FF}"/>
              </a:ext>
            </a:extLst>
          </p:cNvPr>
          <p:cNvSpPr txBox="1">
            <a:spLocks/>
          </p:cNvSpPr>
          <p:nvPr/>
        </p:nvSpPr>
        <p:spPr>
          <a:xfrm>
            <a:off x="1347450" y="4054424"/>
            <a:ext cx="2511300" cy="44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vi-VN" sz="1400">
                <a:latin typeface="Fira Sans Condensed" panose="020B0503050000020004" pitchFamily="34" charset="0"/>
              </a:rPr>
              <a:t>Động lực mua hàng trực tuyến</a:t>
            </a:r>
          </a:p>
        </p:txBody>
      </p:sp>
      <p:sp>
        <p:nvSpPr>
          <p:cNvPr id="7" name="Google Shape;735;p51">
            <a:extLst>
              <a:ext uri="{FF2B5EF4-FFF2-40B4-BE49-F238E27FC236}">
                <a16:creationId xmlns:a16="http://schemas.microsoft.com/office/drawing/2014/main" id="{26BB4F6F-FFAE-C98F-9691-4D683D83CBC4}"/>
              </a:ext>
            </a:extLst>
          </p:cNvPr>
          <p:cNvSpPr txBox="1">
            <a:spLocks/>
          </p:cNvSpPr>
          <p:nvPr/>
        </p:nvSpPr>
        <p:spPr>
          <a:xfrm>
            <a:off x="5811968" y="4006298"/>
            <a:ext cx="2511300" cy="44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vi-VN" sz="1400">
                <a:latin typeface="Fira Sans Condensed" panose="020B0503050000020004" pitchFamily="34" charset="0"/>
              </a:rPr>
              <a:t>Giỏ hàng thương mại điện tử</a:t>
            </a:r>
          </a:p>
        </p:txBody>
      </p:sp>
      <p:sp>
        <p:nvSpPr>
          <p:cNvPr id="2" name="Hộp Văn bản 17">
            <a:extLst>
              <a:ext uri="{FF2B5EF4-FFF2-40B4-BE49-F238E27FC236}">
                <a16:creationId xmlns:a16="http://schemas.microsoft.com/office/drawing/2014/main" id="{FF04E331-131C-68F0-65E4-6125FB8D5AD1}"/>
              </a:ext>
            </a:extLst>
          </p:cNvPr>
          <p:cNvSpPr txBox="1"/>
          <p:nvPr/>
        </p:nvSpPr>
        <p:spPr>
          <a:xfrm>
            <a:off x="235776" y="4725476"/>
            <a:ext cx="4592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Tổng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quan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dự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án</a:t>
            </a:r>
            <a:endParaRPr lang="en">
              <a:solidFill>
                <a:srgbClr val="696C71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8" name="Hộp Văn bản 2">
            <a:extLst>
              <a:ext uri="{FF2B5EF4-FFF2-40B4-BE49-F238E27FC236}">
                <a16:creationId xmlns:a16="http://schemas.microsoft.com/office/drawing/2014/main" id="{713A4FFA-8A7E-AFF7-5A83-D58FC2350233}"/>
              </a:ext>
            </a:extLst>
          </p:cNvPr>
          <p:cNvSpPr txBox="1"/>
          <p:nvPr/>
        </p:nvSpPr>
        <p:spPr>
          <a:xfrm>
            <a:off x="8696153" y="4725476"/>
            <a:ext cx="447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8388"/>
                </a:solidFill>
                <a:latin typeface="Fira Sans Condensed" panose="020B0503050000020004" pitchFamily="34" charset="0"/>
              </a:rPr>
              <a:t>03</a:t>
            </a:r>
            <a:endParaRPr lang="en" sz="1200">
              <a:solidFill>
                <a:srgbClr val="808388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3" name="Google Shape;1287;p83">
            <a:extLst>
              <a:ext uri="{FF2B5EF4-FFF2-40B4-BE49-F238E27FC236}">
                <a16:creationId xmlns:a16="http://schemas.microsoft.com/office/drawing/2014/main" id="{B8267174-7878-47FA-31FE-3DA62B1823CB}"/>
              </a:ext>
            </a:extLst>
          </p:cNvPr>
          <p:cNvCxnSpPr/>
          <p:nvPr/>
        </p:nvCxnSpPr>
        <p:spPr>
          <a:xfrm>
            <a:off x="472979" y="434525"/>
            <a:ext cx="246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94474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/>
              <a:t>1.3. </a:t>
            </a:r>
            <a:r>
              <a:rPr lang="en" sz="2000"/>
              <a:t>Khảo sát </a:t>
            </a:r>
            <a:r>
              <a:rPr lang="vi-VN" sz="2000"/>
              <a:t>người dùng</a:t>
            </a:r>
            <a:endParaRPr sz="2000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14635CF-499C-867B-DF1F-68DA6684F3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0"/>
          <a:stretch/>
        </p:blipFill>
        <p:spPr bwMode="auto">
          <a:xfrm>
            <a:off x="1497444" y="599189"/>
            <a:ext cx="5565675" cy="19506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E6665813-0C53-B84F-B87C-D5FA01361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444" y="2577464"/>
            <a:ext cx="5565675" cy="2000554"/>
          </a:xfrm>
          <a:prstGeom prst="rect">
            <a:avLst/>
          </a:prstGeom>
        </p:spPr>
      </p:pic>
      <p:sp>
        <p:nvSpPr>
          <p:cNvPr id="3" name="Hộp Văn bản 17">
            <a:extLst>
              <a:ext uri="{FF2B5EF4-FFF2-40B4-BE49-F238E27FC236}">
                <a16:creationId xmlns:a16="http://schemas.microsoft.com/office/drawing/2014/main" id="{DBE14563-2DDC-FD41-E192-711BD3DF907B}"/>
              </a:ext>
            </a:extLst>
          </p:cNvPr>
          <p:cNvSpPr txBox="1"/>
          <p:nvPr/>
        </p:nvSpPr>
        <p:spPr>
          <a:xfrm>
            <a:off x="235776" y="4725476"/>
            <a:ext cx="4592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Tổng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quan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dự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án</a:t>
            </a:r>
            <a:endParaRPr lang="en">
              <a:solidFill>
                <a:srgbClr val="696C71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4" name="Hộp Văn bản 2">
            <a:extLst>
              <a:ext uri="{FF2B5EF4-FFF2-40B4-BE49-F238E27FC236}">
                <a16:creationId xmlns:a16="http://schemas.microsoft.com/office/drawing/2014/main" id="{81FD6D34-A53E-8897-537F-758CEC9C4B83}"/>
              </a:ext>
            </a:extLst>
          </p:cNvPr>
          <p:cNvSpPr txBox="1"/>
          <p:nvPr/>
        </p:nvSpPr>
        <p:spPr>
          <a:xfrm>
            <a:off x="8696153" y="4725476"/>
            <a:ext cx="447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8388"/>
                </a:solidFill>
                <a:latin typeface="Fira Sans Condensed" panose="020B0503050000020004" pitchFamily="34" charset="0"/>
              </a:rPr>
              <a:t>04</a:t>
            </a:r>
            <a:endParaRPr lang="en" sz="1200">
              <a:solidFill>
                <a:srgbClr val="808388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5" name="Google Shape;1287;p83">
            <a:extLst>
              <a:ext uri="{FF2B5EF4-FFF2-40B4-BE49-F238E27FC236}">
                <a16:creationId xmlns:a16="http://schemas.microsoft.com/office/drawing/2014/main" id="{9EA3689A-748B-B1F7-4A0C-91ECE46B0118}"/>
              </a:ext>
            </a:extLst>
          </p:cNvPr>
          <p:cNvCxnSpPr/>
          <p:nvPr/>
        </p:nvCxnSpPr>
        <p:spPr>
          <a:xfrm>
            <a:off x="456794" y="426433"/>
            <a:ext cx="246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20604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/>
              <a:t>1.4. </a:t>
            </a:r>
            <a:r>
              <a:rPr lang="en" sz="2000"/>
              <a:t>Quy trình nghiệp vụ</a:t>
            </a:r>
            <a:endParaRPr sz="2000"/>
          </a:p>
        </p:txBody>
      </p:sp>
      <p:pic>
        <p:nvPicPr>
          <p:cNvPr id="192" name="Google Shape;192;p32"/>
          <p:cNvPicPr preferRelativeResize="0"/>
          <p:nvPr/>
        </p:nvPicPr>
        <p:blipFill rotWithShape="1">
          <a:blip r:embed="rId4">
            <a:alphaModFix/>
          </a:blip>
          <a:srcRect l="23008" t="-2005" r="39505" b="52244"/>
          <a:stretch/>
        </p:blipFill>
        <p:spPr>
          <a:xfrm>
            <a:off x="7924800" y="271949"/>
            <a:ext cx="838200" cy="107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BE8366-12FC-33DE-37FE-BFC561A12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91" y="1719806"/>
            <a:ext cx="8943278" cy="1849474"/>
          </a:xfrm>
          <a:prstGeom prst="rect">
            <a:avLst/>
          </a:prstGeom>
        </p:spPr>
      </p:pic>
      <p:sp>
        <p:nvSpPr>
          <p:cNvPr id="5" name="Hộp Văn bản 17">
            <a:extLst>
              <a:ext uri="{FF2B5EF4-FFF2-40B4-BE49-F238E27FC236}">
                <a16:creationId xmlns:a16="http://schemas.microsoft.com/office/drawing/2014/main" id="{F424D79F-5F31-FE16-D331-41E4292C0158}"/>
              </a:ext>
            </a:extLst>
          </p:cNvPr>
          <p:cNvSpPr txBox="1"/>
          <p:nvPr/>
        </p:nvSpPr>
        <p:spPr>
          <a:xfrm>
            <a:off x="235776" y="4725476"/>
            <a:ext cx="4592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Tổng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quan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dự</a:t>
            </a:r>
            <a:r>
              <a:rPr lang="en-US">
                <a:solidFill>
                  <a:srgbClr val="696C71"/>
                </a:solidFill>
                <a:latin typeface="Fira Sans Condensed" panose="020B0503050000020004" pitchFamily="34" charset="0"/>
              </a:rPr>
              <a:t> </a:t>
            </a:r>
            <a:r>
              <a:rPr lang="en-US" err="1">
                <a:solidFill>
                  <a:srgbClr val="696C71"/>
                </a:solidFill>
                <a:latin typeface="Fira Sans Condensed" panose="020B0503050000020004" pitchFamily="34" charset="0"/>
              </a:rPr>
              <a:t>án</a:t>
            </a:r>
            <a:endParaRPr lang="en">
              <a:solidFill>
                <a:srgbClr val="696C71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6" name="Hộp Văn bản 2">
            <a:extLst>
              <a:ext uri="{FF2B5EF4-FFF2-40B4-BE49-F238E27FC236}">
                <a16:creationId xmlns:a16="http://schemas.microsoft.com/office/drawing/2014/main" id="{001FCA2C-115E-21F9-4A0D-8C6A6EF21467}"/>
              </a:ext>
            </a:extLst>
          </p:cNvPr>
          <p:cNvSpPr txBox="1"/>
          <p:nvPr/>
        </p:nvSpPr>
        <p:spPr>
          <a:xfrm>
            <a:off x="8696153" y="4725476"/>
            <a:ext cx="447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8388"/>
                </a:solidFill>
                <a:latin typeface="Fira Sans Condensed" panose="020B0503050000020004" pitchFamily="34" charset="0"/>
              </a:rPr>
              <a:t>05</a:t>
            </a:r>
            <a:endParaRPr lang="en" sz="1200">
              <a:solidFill>
                <a:srgbClr val="808388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2" name="Google Shape;1287;p83">
            <a:extLst>
              <a:ext uri="{FF2B5EF4-FFF2-40B4-BE49-F238E27FC236}">
                <a16:creationId xmlns:a16="http://schemas.microsoft.com/office/drawing/2014/main" id="{E0783C8A-FD59-DAF7-9863-590BB7294B1F}"/>
              </a:ext>
            </a:extLst>
          </p:cNvPr>
          <p:cNvCxnSpPr/>
          <p:nvPr/>
        </p:nvCxnSpPr>
        <p:spPr>
          <a:xfrm>
            <a:off x="383966" y="434525"/>
            <a:ext cx="246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1040104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title" idx="2"/>
          </p:nvPr>
        </p:nvSpPr>
        <p:spPr>
          <a:xfrm>
            <a:off x="713221" y="1081450"/>
            <a:ext cx="14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713219" y="2059850"/>
            <a:ext cx="399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Quản lý dự án</a:t>
            </a:r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grayscl/>
          </a:blip>
          <a:srcRect l="9960" r="9960"/>
          <a:stretch/>
        </p:blipFill>
        <p:spPr>
          <a:xfrm>
            <a:off x="5296150" y="-30775"/>
            <a:ext cx="3847848" cy="462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5"/>
          <p:cNvCxnSpPr/>
          <p:nvPr/>
        </p:nvCxnSpPr>
        <p:spPr>
          <a:xfrm>
            <a:off x="827450" y="2059850"/>
            <a:ext cx="372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450" y="603150"/>
            <a:ext cx="829471" cy="49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5">
            <a:alphaModFix/>
          </a:blip>
          <a:srcRect l="-4176" r="76462"/>
          <a:stretch/>
        </p:blipFill>
        <p:spPr>
          <a:xfrm>
            <a:off x="4062300" y="843267"/>
            <a:ext cx="829476" cy="6342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Hộp Văn bản 2">
            <a:extLst>
              <a:ext uri="{FF2B5EF4-FFF2-40B4-BE49-F238E27FC236}">
                <a16:creationId xmlns:a16="http://schemas.microsoft.com/office/drawing/2014/main" id="{13AB6E67-577C-D27F-A145-E5650D5EA015}"/>
              </a:ext>
            </a:extLst>
          </p:cNvPr>
          <p:cNvSpPr txBox="1"/>
          <p:nvPr/>
        </p:nvSpPr>
        <p:spPr>
          <a:xfrm>
            <a:off x="8696153" y="4725476"/>
            <a:ext cx="447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8388"/>
                </a:solidFill>
                <a:latin typeface="Fira Sans Condensed" panose="020B0503050000020004" pitchFamily="34" charset="0"/>
              </a:rPr>
              <a:t>06</a:t>
            </a:r>
            <a:endParaRPr lang="en" sz="1200">
              <a:solidFill>
                <a:srgbClr val="808388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61BF416C-6234-A2AF-7BD3-C02AB4CACF27}"/>
              </a:ext>
            </a:extLst>
          </p:cNvPr>
          <p:cNvSpPr txBox="1"/>
          <p:nvPr/>
        </p:nvSpPr>
        <p:spPr>
          <a:xfrm>
            <a:off x="936654" y="2804972"/>
            <a:ext cx="4592230" cy="1035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Fira Sans Condensed" panose="020B0503050000020004" pitchFamily="34" charset="0"/>
              </a:rPr>
              <a:t>Quản</a:t>
            </a:r>
            <a:r>
              <a:rPr lang="en-US" sz="1800" dirty="0">
                <a:latin typeface="Fira Sans Condensed" panose="020B0503050000020004" pitchFamily="34" charset="0"/>
              </a:rPr>
              <a:t> </a:t>
            </a:r>
            <a:r>
              <a:rPr lang="en-US" sz="1800" dirty="0" err="1">
                <a:latin typeface="Fira Sans Condensed" panose="020B0503050000020004" pitchFamily="34" charset="0"/>
              </a:rPr>
              <a:t>lý</a:t>
            </a:r>
            <a:r>
              <a:rPr lang="en-US" sz="1800" dirty="0">
                <a:latin typeface="Fira Sans Condensed" panose="020B0503050000020004" pitchFamily="34" charset="0"/>
              </a:rPr>
              <a:t> </a:t>
            </a:r>
            <a:r>
              <a:rPr lang="en-US" sz="1800" dirty="0" err="1">
                <a:latin typeface="Fira Sans Condensed" panose="020B0503050000020004" pitchFamily="34" charset="0"/>
              </a:rPr>
              <a:t>thời</a:t>
            </a:r>
            <a:r>
              <a:rPr lang="en-US" sz="1800" dirty="0">
                <a:latin typeface="Fira Sans Condensed" panose="020B0503050000020004" pitchFamily="34" charset="0"/>
              </a:rPr>
              <a:t> </a:t>
            </a:r>
            <a:r>
              <a:rPr lang="en-US" sz="1800" dirty="0" err="1">
                <a:latin typeface="Fira Sans Condensed" panose="020B0503050000020004" pitchFamily="34" charset="0"/>
              </a:rPr>
              <a:t>gian</a:t>
            </a:r>
            <a:endParaRPr lang="en-US" sz="1800" dirty="0">
              <a:latin typeface="Fira Sans Condensed" panose="020B0503050000020004" pitchFamily="34" charset="0"/>
            </a:endParaRPr>
          </a:p>
          <a:p>
            <a:pPr marL="0" lvl="0" indent="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Fira Sans Condensed" panose="020B0503050000020004" pitchFamily="34" charset="0"/>
              </a:rPr>
              <a:t>Trello</a:t>
            </a:r>
          </a:p>
          <a:p>
            <a:pPr marL="0" lvl="0" indent="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Fira Sans Condensed" panose="020B0503050000020004" pitchFamily="34" charset="0"/>
              </a:rPr>
              <a:t>Wordpress</a:t>
            </a:r>
            <a:endParaRPr lang="en-US" sz="1800" dirty="0">
              <a:latin typeface="Fira Sans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373759"/>
      </p:ext>
    </p:extLst>
  </p:cSld>
  <p:clrMapOvr>
    <a:masterClrMapping/>
  </p:clrMapOvr>
</p:sld>
</file>

<file path=ppt/theme/theme1.xml><?xml version="1.0" encoding="utf-8"?>
<a:theme xmlns:a="http://schemas.openxmlformats.org/drawingml/2006/main" name="Colombian Coffee Brand MK Plan by Slidesgo">
  <a:themeElements>
    <a:clrScheme name="Simple Light">
      <a:dk1>
        <a:srgbClr val="301A0D"/>
      </a:dk1>
      <a:lt1>
        <a:srgbClr val="703D1F"/>
      </a:lt1>
      <a:dk2>
        <a:srgbClr val="B86D42"/>
      </a:dk2>
      <a:lt2>
        <a:srgbClr val="FEEED3"/>
      </a:lt2>
      <a:accent1>
        <a:srgbClr val="C28968"/>
      </a:accent1>
      <a:accent2>
        <a:srgbClr val="C55B3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01A0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a &amp; Coffee Brand MK Plan by Slidesgo">
  <a:themeElements>
    <a:clrScheme name="Simple Light">
      <a:dk1>
        <a:srgbClr val="363636"/>
      </a:dk1>
      <a:lt1>
        <a:srgbClr val="FFFFFF"/>
      </a:lt1>
      <a:dk2>
        <a:srgbClr val="634934"/>
      </a:dk2>
      <a:lt2>
        <a:srgbClr val="FFC62F"/>
      </a:lt2>
      <a:accent1>
        <a:srgbClr val="E0B785"/>
      </a:accent1>
      <a:accent2>
        <a:srgbClr val="E7C9A5"/>
      </a:accent2>
      <a:accent3>
        <a:srgbClr val="875E4F"/>
      </a:accent3>
      <a:accent4>
        <a:srgbClr val="ED9B6D"/>
      </a:accent4>
      <a:accent5>
        <a:srgbClr val="C9F9FF"/>
      </a:accent5>
      <a:accent6>
        <a:srgbClr val="7C5C42"/>
      </a:accent6>
      <a:hlink>
        <a:srgbClr val="FFD09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1042</Words>
  <Application>Microsoft Office PowerPoint</Application>
  <PresentationFormat>On-screen Show (16:9)</PresentationFormat>
  <Paragraphs>200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Roboto Condensed Light</vt:lpstr>
      <vt:lpstr>Carter One</vt:lpstr>
      <vt:lpstr>Fira Sans Condensed</vt:lpstr>
      <vt:lpstr>Agency FB</vt:lpstr>
      <vt:lpstr>Arial</vt:lpstr>
      <vt:lpstr>Times New Roman</vt:lpstr>
      <vt:lpstr>Jost</vt:lpstr>
      <vt:lpstr>Arimo</vt:lpstr>
      <vt:lpstr>Josefin Sans</vt:lpstr>
      <vt:lpstr>Bebas Neue</vt:lpstr>
      <vt:lpstr>PT Sans</vt:lpstr>
      <vt:lpstr>Nunito Light</vt:lpstr>
      <vt:lpstr>Colombian Coffee Brand MK Plan by Slidesgo</vt:lpstr>
      <vt:lpstr>Tea &amp; Coffee Brand MK Plan by Slidesgo</vt:lpstr>
      <vt:lpstr>XÂY DỰNG WEBSITE MORII COFFEE</vt:lpstr>
      <vt:lpstr>PowerPoint Presentation</vt:lpstr>
      <vt:lpstr>Xây dựng website Morii</vt:lpstr>
      <vt:lpstr>01</vt:lpstr>
      <vt:lpstr>1.1. Lý do thực hiện và mục tiêu dự án</vt:lpstr>
      <vt:lpstr>1.2. Khảo sát thực trạng</vt:lpstr>
      <vt:lpstr>1.3. Khảo sát người dùng</vt:lpstr>
      <vt:lpstr>1.4. Quy trình nghiệp vụ</vt:lpstr>
      <vt:lpstr>02</vt:lpstr>
      <vt:lpstr>2.1. Quản lý thời gian</vt:lpstr>
      <vt:lpstr>2.2. Công cụ Quản lý dự án</vt:lpstr>
      <vt:lpstr>03</vt:lpstr>
      <vt:lpstr>3.1. Công cụ sử dụng</vt:lpstr>
      <vt:lpstr>04</vt:lpstr>
      <vt:lpstr>4.1. Sơ đồ Use-Case</vt:lpstr>
      <vt:lpstr>4.2. Mô hình dữ liệu quan hệ</vt:lpstr>
      <vt:lpstr>4.3. Phân tích thiết kế hệ thống</vt:lpstr>
      <vt:lpstr>4.3. Phân tích thiết kế hệ thống</vt:lpstr>
      <vt:lpstr>4.3. Phân tích thiết kế hệ thống</vt:lpstr>
      <vt:lpstr>05</vt:lpstr>
      <vt:lpstr>06</vt:lpstr>
      <vt:lpstr>6.1. Kết quả đạt được</vt:lpstr>
      <vt:lpstr>6.2. Những mặt hạn chế</vt:lpstr>
      <vt:lpstr>6.3. Hướng phát triển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VÀ TRIỂN KHAI HỆ THỐNG ERP  QUẢN LÝ CỬA HÀNG COFFEE</dc:title>
  <dc:creator>nhung mynhung2010</dc:creator>
  <cp:lastModifiedBy>Trần Thị Ngọc Ánh</cp:lastModifiedBy>
  <cp:revision>1</cp:revision>
  <dcterms:modified xsi:type="dcterms:W3CDTF">2022-12-23T08:51:21Z</dcterms:modified>
</cp:coreProperties>
</file>